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32918400" cy="51206400"/>
  <p:notesSz cx="9393238" cy="7077075"/>
  <p:defaultTextStyle>
    <a:defPPr>
      <a:defRPr lang="en-US"/>
    </a:defPPr>
    <a:lvl1pPr marL="0" algn="l" defTabSz="2356032" rtl="0" eaLnBrk="1" latinLnBrk="0" hangingPunct="1">
      <a:defRPr sz="9000" kern="1200">
        <a:solidFill>
          <a:schemeClr val="tx1"/>
        </a:solidFill>
        <a:latin typeface="+mn-lt"/>
        <a:ea typeface="+mn-ea"/>
        <a:cs typeface="+mn-cs"/>
      </a:defRPr>
    </a:lvl1pPr>
    <a:lvl2pPr marL="2356032" algn="l" defTabSz="2356032" rtl="0" eaLnBrk="1" latinLnBrk="0" hangingPunct="1">
      <a:defRPr sz="9000" kern="1200">
        <a:solidFill>
          <a:schemeClr val="tx1"/>
        </a:solidFill>
        <a:latin typeface="+mn-lt"/>
        <a:ea typeface="+mn-ea"/>
        <a:cs typeface="+mn-cs"/>
      </a:defRPr>
    </a:lvl2pPr>
    <a:lvl3pPr marL="4712064" algn="l" defTabSz="2356032" rtl="0" eaLnBrk="1" latinLnBrk="0" hangingPunct="1">
      <a:defRPr sz="9000" kern="1200">
        <a:solidFill>
          <a:schemeClr val="tx1"/>
        </a:solidFill>
        <a:latin typeface="+mn-lt"/>
        <a:ea typeface="+mn-ea"/>
        <a:cs typeface="+mn-cs"/>
      </a:defRPr>
    </a:lvl3pPr>
    <a:lvl4pPr marL="7068096" algn="l" defTabSz="2356032" rtl="0" eaLnBrk="1" latinLnBrk="0" hangingPunct="1">
      <a:defRPr sz="9000" kern="1200">
        <a:solidFill>
          <a:schemeClr val="tx1"/>
        </a:solidFill>
        <a:latin typeface="+mn-lt"/>
        <a:ea typeface="+mn-ea"/>
        <a:cs typeface="+mn-cs"/>
      </a:defRPr>
    </a:lvl4pPr>
    <a:lvl5pPr marL="9424128" algn="l" defTabSz="2356032" rtl="0" eaLnBrk="1" latinLnBrk="0" hangingPunct="1">
      <a:defRPr sz="9000" kern="1200">
        <a:solidFill>
          <a:schemeClr val="tx1"/>
        </a:solidFill>
        <a:latin typeface="+mn-lt"/>
        <a:ea typeface="+mn-ea"/>
        <a:cs typeface="+mn-cs"/>
      </a:defRPr>
    </a:lvl5pPr>
    <a:lvl6pPr marL="11780160" algn="l" defTabSz="2356032" rtl="0" eaLnBrk="1" latinLnBrk="0" hangingPunct="1">
      <a:defRPr sz="9000" kern="1200">
        <a:solidFill>
          <a:schemeClr val="tx1"/>
        </a:solidFill>
        <a:latin typeface="+mn-lt"/>
        <a:ea typeface="+mn-ea"/>
        <a:cs typeface="+mn-cs"/>
      </a:defRPr>
    </a:lvl6pPr>
    <a:lvl7pPr marL="14136192" algn="l" defTabSz="2356032" rtl="0" eaLnBrk="1" latinLnBrk="0" hangingPunct="1">
      <a:defRPr sz="9000" kern="1200">
        <a:solidFill>
          <a:schemeClr val="tx1"/>
        </a:solidFill>
        <a:latin typeface="+mn-lt"/>
        <a:ea typeface="+mn-ea"/>
        <a:cs typeface="+mn-cs"/>
      </a:defRPr>
    </a:lvl7pPr>
    <a:lvl8pPr marL="16492224" algn="l" defTabSz="2356032" rtl="0" eaLnBrk="1" latinLnBrk="0" hangingPunct="1">
      <a:defRPr sz="9000" kern="1200">
        <a:solidFill>
          <a:schemeClr val="tx1"/>
        </a:solidFill>
        <a:latin typeface="+mn-lt"/>
        <a:ea typeface="+mn-ea"/>
        <a:cs typeface="+mn-cs"/>
      </a:defRPr>
    </a:lvl8pPr>
    <a:lvl9pPr marL="18848256" algn="l" defTabSz="2356032" rtl="0" eaLnBrk="1" latinLnBrk="0" hangingPunct="1">
      <a:defRPr sz="9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8" userDrawn="1">
          <p15:clr>
            <a:srgbClr val="A4A3A4"/>
          </p15:clr>
        </p15:guide>
        <p15:guide id="2" pos="10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rmaha, Jaspreet K." initials="FJK" lastIdx="1" clrIdx="0">
    <p:extLst>
      <p:ext uri="{19B8F6BF-5375-455C-9EA6-DF929625EA0E}">
        <p15:presenceInfo xmlns:p15="http://schemas.microsoft.com/office/powerpoint/2012/main" userId="S-1-5-21-26053870-378490464-1358123277-1421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59"/>
    <a:srgbClr val="3CB6CE"/>
    <a:srgbClr val="A5ACAF"/>
    <a:srgbClr val="64A0C8"/>
    <a:srgbClr val="70B8FB"/>
    <a:srgbClr val="E7DEC9"/>
    <a:srgbClr val="CBB78B"/>
    <a:srgbClr val="FEF9BF"/>
    <a:srgbClr val="002664"/>
    <a:srgbClr val="7D86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autoAdjust="0"/>
    <p:restoredTop sz="99845" autoAdjust="0"/>
  </p:normalViewPr>
  <p:slideViewPr>
    <p:cSldViewPr snapToGrid="0" snapToObjects="1">
      <p:cViewPr>
        <p:scale>
          <a:sx n="32" d="100"/>
          <a:sy n="32" d="100"/>
        </p:scale>
        <p:origin x="-462" y="-6288"/>
      </p:cViewPr>
      <p:guideLst>
        <p:guide orient="horz" pos="16128"/>
        <p:guide pos="1036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2-31T15:16:41.955" idx="1">
    <p:pos x="20151" y="3152"/>
    <p:text>Leave it blank if you have neither</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70403" cy="353854"/>
          </a:xfrm>
          <a:prstGeom prst="rect">
            <a:avLst/>
          </a:prstGeom>
        </p:spPr>
        <p:txBody>
          <a:bodyPr vert="horz" lIns="94109" tIns="47055" rIns="94109" bIns="47055" rtlCol="0"/>
          <a:lstStyle>
            <a:lvl1pPr algn="l">
              <a:defRPr sz="1200"/>
            </a:lvl1pPr>
          </a:lstStyle>
          <a:p>
            <a:endParaRPr lang="en-US"/>
          </a:p>
        </p:txBody>
      </p:sp>
      <p:sp>
        <p:nvSpPr>
          <p:cNvPr id="3" name="Date Placeholder 2"/>
          <p:cNvSpPr>
            <a:spLocks noGrp="1"/>
          </p:cNvSpPr>
          <p:nvPr>
            <p:ph type="dt" sz="quarter" idx="1"/>
          </p:nvPr>
        </p:nvSpPr>
        <p:spPr>
          <a:xfrm>
            <a:off x="5320662" y="0"/>
            <a:ext cx="4070403" cy="353854"/>
          </a:xfrm>
          <a:prstGeom prst="rect">
            <a:avLst/>
          </a:prstGeom>
        </p:spPr>
        <p:txBody>
          <a:bodyPr vert="horz" lIns="94109" tIns="47055" rIns="94109" bIns="47055" rtlCol="0"/>
          <a:lstStyle>
            <a:lvl1pPr algn="r">
              <a:defRPr sz="1200"/>
            </a:lvl1pPr>
          </a:lstStyle>
          <a:p>
            <a:fld id="{B92E5EF5-4BE1-4982-89C9-DA0F6C61AA2B}" type="datetimeFigureOut">
              <a:rPr lang="en-US" smtClean="0"/>
              <a:pPr/>
              <a:t>1/7/2020</a:t>
            </a:fld>
            <a:endParaRPr lang="en-US"/>
          </a:p>
        </p:txBody>
      </p:sp>
      <p:sp>
        <p:nvSpPr>
          <p:cNvPr id="4" name="Footer Placeholder 3"/>
          <p:cNvSpPr>
            <a:spLocks noGrp="1"/>
          </p:cNvSpPr>
          <p:nvPr>
            <p:ph type="ftr" sz="quarter" idx="2"/>
          </p:nvPr>
        </p:nvSpPr>
        <p:spPr>
          <a:xfrm>
            <a:off x="0" y="6721994"/>
            <a:ext cx="4070403" cy="353854"/>
          </a:xfrm>
          <a:prstGeom prst="rect">
            <a:avLst/>
          </a:prstGeom>
        </p:spPr>
        <p:txBody>
          <a:bodyPr vert="horz" lIns="94109" tIns="47055" rIns="94109" bIns="47055" rtlCol="0" anchor="b"/>
          <a:lstStyle>
            <a:lvl1pPr algn="l">
              <a:defRPr sz="1200"/>
            </a:lvl1pPr>
          </a:lstStyle>
          <a:p>
            <a:endParaRPr lang="en-US"/>
          </a:p>
        </p:txBody>
      </p:sp>
      <p:sp>
        <p:nvSpPr>
          <p:cNvPr id="5" name="Slide Number Placeholder 4"/>
          <p:cNvSpPr>
            <a:spLocks noGrp="1"/>
          </p:cNvSpPr>
          <p:nvPr>
            <p:ph type="sldNum" sz="quarter" idx="3"/>
          </p:nvPr>
        </p:nvSpPr>
        <p:spPr>
          <a:xfrm>
            <a:off x="5320662" y="6721994"/>
            <a:ext cx="4070403" cy="353854"/>
          </a:xfrm>
          <a:prstGeom prst="rect">
            <a:avLst/>
          </a:prstGeom>
        </p:spPr>
        <p:txBody>
          <a:bodyPr vert="horz" lIns="94109" tIns="47055" rIns="94109" bIns="47055" rtlCol="0" anchor="b"/>
          <a:lstStyle>
            <a:lvl1pPr algn="r">
              <a:defRPr sz="1200"/>
            </a:lvl1pPr>
          </a:lstStyle>
          <a:p>
            <a:fld id="{C3553C62-8932-449C-BA62-08ECF8032F07}" type="slidenum">
              <a:rPr lang="en-US" smtClean="0"/>
              <a:pPr/>
              <a:t>‹#›</a:t>
            </a:fld>
            <a:endParaRPr lang="en-US"/>
          </a:p>
        </p:txBody>
      </p:sp>
    </p:spTree>
    <p:extLst>
      <p:ext uri="{BB962C8B-B14F-4D97-AF65-F5344CB8AC3E}">
        <p14:creationId xmlns:p14="http://schemas.microsoft.com/office/powerpoint/2010/main" val="1191466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70403" cy="353854"/>
          </a:xfrm>
          <a:prstGeom prst="rect">
            <a:avLst/>
          </a:prstGeom>
        </p:spPr>
        <p:txBody>
          <a:bodyPr vert="horz" lIns="94109" tIns="47055" rIns="94109" bIns="47055" rtlCol="0"/>
          <a:lstStyle>
            <a:lvl1pPr algn="l">
              <a:defRPr sz="1200"/>
            </a:lvl1pPr>
          </a:lstStyle>
          <a:p>
            <a:endParaRPr lang="en-US"/>
          </a:p>
        </p:txBody>
      </p:sp>
      <p:sp>
        <p:nvSpPr>
          <p:cNvPr id="3" name="Date Placeholder 2"/>
          <p:cNvSpPr>
            <a:spLocks noGrp="1"/>
          </p:cNvSpPr>
          <p:nvPr>
            <p:ph type="dt" idx="1"/>
          </p:nvPr>
        </p:nvSpPr>
        <p:spPr>
          <a:xfrm>
            <a:off x="5320662" y="0"/>
            <a:ext cx="4070403" cy="353854"/>
          </a:xfrm>
          <a:prstGeom prst="rect">
            <a:avLst/>
          </a:prstGeom>
        </p:spPr>
        <p:txBody>
          <a:bodyPr vert="horz" lIns="94109" tIns="47055" rIns="94109" bIns="47055" rtlCol="0"/>
          <a:lstStyle>
            <a:lvl1pPr algn="r">
              <a:defRPr sz="1200"/>
            </a:lvl1pPr>
          </a:lstStyle>
          <a:p>
            <a:fld id="{67EB12DD-48ED-44C8-B622-41E771A028FE}" type="datetimeFigureOut">
              <a:rPr lang="en-US" smtClean="0"/>
              <a:pPr/>
              <a:t>1/7/2020</a:t>
            </a:fld>
            <a:endParaRPr lang="en-US"/>
          </a:p>
        </p:txBody>
      </p:sp>
      <p:sp>
        <p:nvSpPr>
          <p:cNvPr id="4" name="Slide Image Placeholder 3"/>
          <p:cNvSpPr>
            <a:spLocks noGrp="1" noRot="1" noChangeAspect="1"/>
          </p:cNvSpPr>
          <p:nvPr>
            <p:ph type="sldImg" idx="2"/>
          </p:nvPr>
        </p:nvSpPr>
        <p:spPr>
          <a:xfrm>
            <a:off x="3843338" y="530225"/>
            <a:ext cx="1706562" cy="2654300"/>
          </a:xfrm>
          <a:prstGeom prst="rect">
            <a:avLst/>
          </a:prstGeom>
          <a:noFill/>
          <a:ln w="12700">
            <a:solidFill>
              <a:prstClr val="black"/>
            </a:solidFill>
          </a:ln>
        </p:spPr>
        <p:txBody>
          <a:bodyPr vert="horz" lIns="94109" tIns="47055" rIns="94109" bIns="47055" rtlCol="0" anchor="ctr"/>
          <a:lstStyle/>
          <a:p>
            <a:endParaRPr lang="en-US"/>
          </a:p>
        </p:txBody>
      </p:sp>
      <p:sp>
        <p:nvSpPr>
          <p:cNvPr id="5" name="Notes Placeholder 4"/>
          <p:cNvSpPr>
            <a:spLocks noGrp="1"/>
          </p:cNvSpPr>
          <p:nvPr>
            <p:ph type="body" sz="quarter" idx="3"/>
          </p:nvPr>
        </p:nvSpPr>
        <p:spPr>
          <a:xfrm>
            <a:off x="939324" y="3361611"/>
            <a:ext cx="7514590" cy="3184684"/>
          </a:xfrm>
          <a:prstGeom prst="rect">
            <a:avLst/>
          </a:prstGeom>
        </p:spPr>
        <p:txBody>
          <a:bodyPr vert="horz" lIns="94109" tIns="47055" rIns="94109" bIns="4705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721994"/>
            <a:ext cx="4070403" cy="353854"/>
          </a:xfrm>
          <a:prstGeom prst="rect">
            <a:avLst/>
          </a:prstGeom>
        </p:spPr>
        <p:txBody>
          <a:bodyPr vert="horz" lIns="94109" tIns="47055" rIns="94109" bIns="47055" rtlCol="0" anchor="b"/>
          <a:lstStyle>
            <a:lvl1pPr algn="l">
              <a:defRPr sz="1200"/>
            </a:lvl1pPr>
          </a:lstStyle>
          <a:p>
            <a:endParaRPr lang="en-US"/>
          </a:p>
        </p:txBody>
      </p:sp>
      <p:sp>
        <p:nvSpPr>
          <p:cNvPr id="7" name="Slide Number Placeholder 6"/>
          <p:cNvSpPr>
            <a:spLocks noGrp="1"/>
          </p:cNvSpPr>
          <p:nvPr>
            <p:ph type="sldNum" sz="quarter" idx="5"/>
          </p:nvPr>
        </p:nvSpPr>
        <p:spPr>
          <a:xfrm>
            <a:off x="5320662" y="6721994"/>
            <a:ext cx="4070403" cy="353854"/>
          </a:xfrm>
          <a:prstGeom prst="rect">
            <a:avLst/>
          </a:prstGeom>
        </p:spPr>
        <p:txBody>
          <a:bodyPr vert="horz" lIns="94109" tIns="47055" rIns="94109" bIns="47055" rtlCol="0" anchor="b"/>
          <a:lstStyle>
            <a:lvl1pPr algn="r">
              <a:defRPr sz="1200"/>
            </a:lvl1pPr>
          </a:lstStyle>
          <a:p>
            <a:fld id="{96D0B590-91A6-494F-B2DF-1B2ECAFF5D7C}" type="slidenum">
              <a:rPr lang="en-US" smtClean="0"/>
              <a:pPr/>
              <a:t>‹#›</a:t>
            </a:fld>
            <a:endParaRPr lang="en-US"/>
          </a:p>
        </p:txBody>
      </p:sp>
    </p:spTree>
    <p:extLst>
      <p:ext uri="{BB962C8B-B14F-4D97-AF65-F5344CB8AC3E}">
        <p14:creationId xmlns:p14="http://schemas.microsoft.com/office/powerpoint/2010/main" val="1896922224"/>
      </p:ext>
    </p:extLst>
  </p:cSld>
  <p:clrMap bg1="lt1" tx1="dk1" bg2="lt2" tx2="dk2" accent1="accent1" accent2="accent2" accent3="accent3" accent4="accent4" accent5="accent5" accent6="accent6" hlink="hlink" folHlink="folHlink"/>
  <p:notesStyle>
    <a:lvl1pPr marL="0" algn="l" defTabSz="1421778" rtl="0" eaLnBrk="1" latinLnBrk="0" hangingPunct="1">
      <a:defRPr sz="1800" kern="1200">
        <a:solidFill>
          <a:schemeClr val="tx1"/>
        </a:solidFill>
        <a:latin typeface="+mn-lt"/>
        <a:ea typeface="+mn-ea"/>
        <a:cs typeface="+mn-cs"/>
      </a:defRPr>
    </a:lvl1pPr>
    <a:lvl2pPr marL="710892" algn="l" defTabSz="1421778" rtl="0" eaLnBrk="1" latinLnBrk="0" hangingPunct="1">
      <a:defRPr sz="1800" kern="1200">
        <a:solidFill>
          <a:schemeClr val="tx1"/>
        </a:solidFill>
        <a:latin typeface="+mn-lt"/>
        <a:ea typeface="+mn-ea"/>
        <a:cs typeface="+mn-cs"/>
      </a:defRPr>
    </a:lvl2pPr>
    <a:lvl3pPr marL="1421778" algn="l" defTabSz="1421778" rtl="0" eaLnBrk="1" latinLnBrk="0" hangingPunct="1">
      <a:defRPr sz="1800" kern="1200">
        <a:solidFill>
          <a:schemeClr val="tx1"/>
        </a:solidFill>
        <a:latin typeface="+mn-lt"/>
        <a:ea typeface="+mn-ea"/>
        <a:cs typeface="+mn-cs"/>
      </a:defRPr>
    </a:lvl3pPr>
    <a:lvl4pPr marL="2132670" algn="l" defTabSz="1421778" rtl="0" eaLnBrk="1" latinLnBrk="0" hangingPunct="1">
      <a:defRPr sz="1800" kern="1200">
        <a:solidFill>
          <a:schemeClr val="tx1"/>
        </a:solidFill>
        <a:latin typeface="+mn-lt"/>
        <a:ea typeface="+mn-ea"/>
        <a:cs typeface="+mn-cs"/>
      </a:defRPr>
    </a:lvl4pPr>
    <a:lvl5pPr marL="2843562" algn="l" defTabSz="1421778" rtl="0" eaLnBrk="1" latinLnBrk="0" hangingPunct="1">
      <a:defRPr sz="1800" kern="1200">
        <a:solidFill>
          <a:schemeClr val="tx1"/>
        </a:solidFill>
        <a:latin typeface="+mn-lt"/>
        <a:ea typeface="+mn-ea"/>
        <a:cs typeface="+mn-cs"/>
      </a:defRPr>
    </a:lvl5pPr>
    <a:lvl6pPr marL="3554448" algn="l" defTabSz="1421778" rtl="0" eaLnBrk="1" latinLnBrk="0" hangingPunct="1">
      <a:defRPr sz="1800" kern="1200">
        <a:solidFill>
          <a:schemeClr val="tx1"/>
        </a:solidFill>
        <a:latin typeface="+mn-lt"/>
        <a:ea typeface="+mn-ea"/>
        <a:cs typeface="+mn-cs"/>
      </a:defRPr>
    </a:lvl6pPr>
    <a:lvl7pPr marL="4265340" algn="l" defTabSz="1421778" rtl="0" eaLnBrk="1" latinLnBrk="0" hangingPunct="1">
      <a:defRPr sz="1800" kern="1200">
        <a:solidFill>
          <a:schemeClr val="tx1"/>
        </a:solidFill>
        <a:latin typeface="+mn-lt"/>
        <a:ea typeface="+mn-ea"/>
        <a:cs typeface="+mn-cs"/>
      </a:defRPr>
    </a:lvl7pPr>
    <a:lvl8pPr marL="4976232" algn="l" defTabSz="1421778" rtl="0" eaLnBrk="1" latinLnBrk="0" hangingPunct="1">
      <a:defRPr sz="1800" kern="1200">
        <a:solidFill>
          <a:schemeClr val="tx1"/>
        </a:solidFill>
        <a:latin typeface="+mn-lt"/>
        <a:ea typeface="+mn-ea"/>
        <a:cs typeface="+mn-cs"/>
      </a:defRPr>
    </a:lvl8pPr>
    <a:lvl9pPr marL="5687124" algn="l" defTabSz="142177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3338" y="530225"/>
            <a:ext cx="1706562" cy="26543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D0B590-91A6-494F-B2DF-1B2ECAFF5D7C}" type="slidenum">
              <a:rPr lang="en-US" smtClean="0"/>
              <a:pPr/>
              <a:t>1</a:t>
            </a:fld>
            <a:endParaRPr lang="en-US"/>
          </a:p>
        </p:txBody>
      </p:sp>
    </p:spTree>
    <p:extLst>
      <p:ext uri="{BB962C8B-B14F-4D97-AF65-F5344CB8AC3E}">
        <p14:creationId xmlns:p14="http://schemas.microsoft.com/office/powerpoint/2010/main" val="4137740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5907174"/>
            <a:ext cx="27980640" cy="10976187"/>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29016960"/>
            <a:ext cx="23042880" cy="13086080"/>
          </a:xfrm>
        </p:spPr>
        <p:txBody>
          <a:bodyPr/>
          <a:lstStyle>
            <a:lvl1pPr marL="0" indent="0" algn="ctr">
              <a:buNone/>
              <a:defRPr>
                <a:solidFill>
                  <a:schemeClr val="tx1">
                    <a:tint val="75000"/>
                  </a:schemeClr>
                </a:solidFill>
              </a:defRPr>
            </a:lvl1pPr>
            <a:lvl2pPr marL="2356032" indent="0" algn="ctr">
              <a:buNone/>
              <a:defRPr>
                <a:solidFill>
                  <a:schemeClr val="tx1">
                    <a:tint val="75000"/>
                  </a:schemeClr>
                </a:solidFill>
              </a:defRPr>
            </a:lvl2pPr>
            <a:lvl3pPr marL="4712064" indent="0" algn="ctr">
              <a:buNone/>
              <a:defRPr>
                <a:solidFill>
                  <a:schemeClr val="tx1">
                    <a:tint val="75000"/>
                  </a:schemeClr>
                </a:solidFill>
              </a:defRPr>
            </a:lvl3pPr>
            <a:lvl4pPr marL="7068096" indent="0" algn="ctr">
              <a:buNone/>
              <a:defRPr>
                <a:solidFill>
                  <a:schemeClr val="tx1">
                    <a:tint val="75000"/>
                  </a:schemeClr>
                </a:solidFill>
              </a:defRPr>
            </a:lvl4pPr>
            <a:lvl5pPr marL="9424128" indent="0" algn="ctr">
              <a:buNone/>
              <a:defRPr>
                <a:solidFill>
                  <a:schemeClr val="tx1">
                    <a:tint val="75000"/>
                  </a:schemeClr>
                </a:solidFill>
              </a:defRPr>
            </a:lvl5pPr>
            <a:lvl6pPr marL="11780160" indent="0" algn="ctr">
              <a:buNone/>
              <a:defRPr>
                <a:solidFill>
                  <a:schemeClr val="tx1">
                    <a:tint val="75000"/>
                  </a:schemeClr>
                </a:solidFill>
              </a:defRPr>
            </a:lvl6pPr>
            <a:lvl7pPr marL="14136192" indent="0" algn="ctr">
              <a:buNone/>
              <a:defRPr>
                <a:solidFill>
                  <a:schemeClr val="tx1">
                    <a:tint val="75000"/>
                  </a:schemeClr>
                </a:solidFill>
              </a:defRPr>
            </a:lvl7pPr>
            <a:lvl8pPr marL="16492224" indent="0" algn="ctr">
              <a:buNone/>
              <a:defRPr>
                <a:solidFill>
                  <a:schemeClr val="tx1">
                    <a:tint val="75000"/>
                  </a:schemeClr>
                </a:solidFill>
              </a:defRPr>
            </a:lvl8pPr>
            <a:lvl9pPr marL="1884825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923000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799548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463360" y="4919143"/>
            <a:ext cx="29626560" cy="10486644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83680" y="4919143"/>
            <a:ext cx="88331040" cy="1048664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874257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192181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30" y="32904853"/>
            <a:ext cx="27980640" cy="10170160"/>
          </a:xfrm>
        </p:spPr>
        <p:txBody>
          <a:bodyPr anchor="t"/>
          <a:lstStyle>
            <a:lvl1pPr algn="l">
              <a:defRPr sz="20400" b="1" cap="all"/>
            </a:lvl1pPr>
          </a:lstStyle>
          <a:p>
            <a:r>
              <a:rPr lang="en-US" smtClean="0"/>
              <a:t>Click to edit Master title style</a:t>
            </a:r>
            <a:endParaRPr lang="en-US"/>
          </a:p>
        </p:txBody>
      </p:sp>
      <p:sp>
        <p:nvSpPr>
          <p:cNvPr id="3" name="Text Placeholder 2"/>
          <p:cNvSpPr>
            <a:spLocks noGrp="1"/>
          </p:cNvSpPr>
          <p:nvPr>
            <p:ph type="body" idx="1"/>
          </p:nvPr>
        </p:nvSpPr>
        <p:spPr>
          <a:xfrm>
            <a:off x="2600330" y="21703463"/>
            <a:ext cx="27980640" cy="11201400"/>
          </a:xfrm>
        </p:spPr>
        <p:txBody>
          <a:bodyPr anchor="b"/>
          <a:lstStyle>
            <a:lvl1pPr marL="0" indent="0">
              <a:buNone/>
              <a:defRPr sz="10200">
                <a:solidFill>
                  <a:schemeClr val="tx1">
                    <a:tint val="75000"/>
                  </a:schemeClr>
                </a:solidFill>
              </a:defRPr>
            </a:lvl1pPr>
            <a:lvl2pPr marL="2356032" indent="0">
              <a:buNone/>
              <a:defRPr sz="9000">
                <a:solidFill>
                  <a:schemeClr val="tx1">
                    <a:tint val="75000"/>
                  </a:schemeClr>
                </a:solidFill>
              </a:defRPr>
            </a:lvl2pPr>
            <a:lvl3pPr marL="4712064" indent="0">
              <a:buNone/>
              <a:defRPr sz="8400">
                <a:solidFill>
                  <a:schemeClr val="tx1">
                    <a:tint val="75000"/>
                  </a:schemeClr>
                </a:solidFill>
              </a:defRPr>
            </a:lvl3pPr>
            <a:lvl4pPr marL="7068096" indent="0">
              <a:buNone/>
              <a:defRPr sz="7200">
                <a:solidFill>
                  <a:schemeClr val="tx1">
                    <a:tint val="75000"/>
                  </a:schemeClr>
                </a:solidFill>
              </a:defRPr>
            </a:lvl4pPr>
            <a:lvl5pPr marL="9424128" indent="0">
              <a:buNone/>
              <a:defRPr sz="7200">
                <a:solidFill>
                  <a:schemeClr val="tx1">
                    <a:tint val="75000"/>
                  </a:schemeClr>
                </a:solidFill>
              </a:defRPr>
            </a:lvl5pPr>
            <a:lvl6pPr marL="11780160" indent="0">
              <a:buNone/>
              <a:defRPr sz="7200">
                <a:solidFill>
                  <a:schemeClr val="tx1">
                    <a:tint val="75000"/>
                  </a:schemeClr>
                </a:solidFill>
              </a:defRPr>
            </a:lvl6pPr>
            <a:lvl7pPr marL="14136192" indent="0">
              <a:buNone/>
              <a:defRPr sz="7200">
                <a:solidFill>
                  <a:schemeClr val="tx1">
                    <a:tint val="75000"/>
                  </a:schemeClr>
                </a:solidFill>
              </a:defRPr>
            </a:lvl7pPr>
            <a:lvl8pPr marL="16492224" indent="0">
              <a:buNone/>
              <a:defRPr sz="7200">
                <a:solidFill>
                  <a:schemeClr val="tx1">
                    <a:tint val="75000"/>
                  </a:schemeClr>
                </a:solidFill>
              </a:defRPr>
            </a:lvl8pPr>
            <a:lvl9pPr marL="18848256" indent="0">
              <a:buNone/>
              <a:defRPr sz="7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151672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83680" y="28673223"/>
            <a:ext cx="58978800" cy="81112360"/>
          </a:xfrm>
        </p:spPr>
        <p:txBody>
          <a:bodyPr/>
          <a:lstStyle>
            <a:lvl1pPr>
              <a:defRPr sz="14400"/>
            </a:lvl1pPr>
            <a:lvl2pPr>
              <a:defRPr sz="12600"/>
            </a:lvl2pPr>
            <a:lvl3pPr>
              <a:defRPr sz="10200"/>
            </a:lvl3pPr>
            <a:lvl4pPr>
              <a:defRPr sz="9000"/>
            </a:lvl4pPr>
            <a:lvl5pPr>
              <a:defRPr sz="9000"/>
            </a:lvl5pPr>
            <a:lvl6pPr>
              <a:defRPr sz="9000"/>
            </a:lvl6pPr>
            <a:lvl7pPr>
              <a:defRPr sz="9000"/>
            </a:lvl7pPr>
            <a:lvl8pPr>
              <a:defRPr sz="9000"/>
            </a:lvl8pPr>
            <a:lvl9pPr>
              <a:defRPr sz="9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6111120" y="28673223"/>
            <a:ext cx="58978800" cy="81112360"/>
          </a:xfrm>
        </p:spPr>
        <p:txBody>
          <a:bodyPr/>
          <a:lstStyle>
            <a:lvl1pPr>
              <a:defRPr sz="14400"/>
            </a:lvl1pPr>
            <a:lvl2pPr>
              <a:defRPr sz="12600"/>
            </a:lvl2pPr>
            <a:lvl3pPr>
              <a:defRPr sz="10200"/>
            </a:lvl3pPr>
            <a:lvl4pPr>
              <a:defRPr sz="9000"/>
            </a:lvl4pPr>
            <a:lvl5pPr>
              <a:defRPr sz="9000"/>
            </a:lvl5pPr>
            <a:lvl6pPr>
              <a:defRPr sz="9000"/>
            </a:lvl6pPr>
            <a:lvl7pPr>
              <a:defRPr sz="9000"/>
            </a:lvl7pPr>
            <a:lvl8pPr>
              <a:defRPr sz="9000"/>
            </a:lvl8pPr>
            <a:lvl9pPr>
              <a:defRPr sz="9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FB0C16-C18B-EE42-A7CC-BCC3FDF5C99B}" type="datetimeFigureOut">
              <a:rPr lang="en-US" smtClean="0"/>
              <a:pPr/>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96639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2050627"/>
            <a:ext cx="29626560" cy="8534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2" y="11462184"/>
            <a:ext cx="14544680" cy="4776893"/>
          </a:xfrm>
        </p:spPr>
        <p:txBody>
          <a:bodyPr anchor="b"/>
          <a:lstStyle>
            <a:lvl1pPr marL="0" indent="0">
              <a:buNone/>
              <a:defRPr sz="12600" b="1"/>
            </a:lvl1pPr>
            <a:lvl2pPr marL="2356032" indent="0">
              <a:buNone/>
              <a:defRPr sz="10200" b="1"/>
            </a:lvl2pPr>
            <a:lvl3pPr marL="4712064" indent="0">
              <a:buNone/>
              <a:defRPr sz="9000" b="1"/>
            </a:lvl3pPr>
            <a:lvl4pPr marL="7068096" indent="0">
              <a:buNone/>
              <a:defRPr sz="8400" b="1"/>
            </a:lvl4pPr>
            <a:lvl5pPr marL="9424128" indent="0">
              <a:buNone/>
              <a:defRPr sz="8400" b="1"/>
            </a:lvl5pPr>
            <a:lvl6pPr marL="11780160" indent="0">
              <a:buNone/>
              <a:defRPr sz="8400" b="1"/>
            </a:lvl6pPr>
            <a:lvl7pPr marL="14136192" indent="0">
              <a:buNone/>
              <a:defRPr sz="8400" b="1"/>
            </a:lvl7pPr>
            <a:lvl8pPr marL="16492224" indent="0">
              <a:buNone/>
              <a:defRPr sz="8400" b="1"/>
            </a:lvl8pPr>
            <a:lvl9pPr marL="18848256"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1645922" y="16239077"/>
            <a:ext cx="14544680" cy="29502947"/>
          </a:xfrm>
        </p:spPr>
        <p:txBody>
          <a:bodyPr/>
          <a:lstStyle>
            <a:lvl1pPr>
              <a:defRPr sz="12600"/>
            </a:lvl1pPr>
            <a:lvl2pPr>
              <a:defRPr sz="10200"/>
            </a:lvl2pPr>
            <a:lvl3pPr>
              <a:defRPr sz="90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5" y="11462184"/>
            <a:ext cx="14550390" cy="4776893"/>
          </a:xfrm>
        </p:spPr>
        <p:txBody>
          <a:bodyPr anchor="b"/>
          <a:lstStyle>
            <a:lvl1pPr marL="0" indent="0">
              <a:buNone/>
              <a:defRPr sz="12600" b="1"/>
            </a:lvl1pPr>
            <a:lvl2pPr marL="2356032" indent="0">
              <a:buNone/>
              <a:defRPr sz="10200" b="1"/>
            </a:lvl2pPr>
            <a:lvl3pPr marL="4712064" indent="0">
              <a:buNone/>
              <a:defRPr sz="9000" b="1"/>
            </a:lvl3pPr>
            <a:lvl4pPr marL="7068096" indent="0">
              <a:buNone/>
              <a:defRPr sz="8400" b="1"/>
            </a:lvl4pPr>
            <a:lvl5pPr marL="9424128" indent="0">
              <a:buNone/>
              <a:defRPr sz="8400" b="1"/>
            </a:lvl5pPr>
            <a:lvl6pPr marL="11780160" indent="0">
              <a:buNone/>
              <a:defRPr sz="8400" b="1"/>
            </a:lvl6pPr>
            <a:lvl7pPr marL="14136192" indent="0">
              <a:buNone/>
              <a:defRPr sz="8400" b="1"/>
            </a:lvl7pPr>
            <a:lvl8pPr marL="16492224" indent="0">
              <a:buNone/>
              <a:defRPr sz="8400" b="1"/>
            </a:lvl8pPr>
            <a:lvl9pPr marL="18848256"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16722095" y="16239077"/>
            <a:ext cx="14550390" cy="29502947"/>
          </a:xfrm>
        </p:spPr>
        <p:txBody>
          <a:bodyPr/>
          <a:lstStyle>
            <a:lvl1pPr>
              <a:defRPr sz="12600"/>
            </a:lvl1pPr>
            <a:lvl2pPr>
              <a:defRPr sz="10200"/>
            </a:lvl2pPr>
            <a:lvl3pPr>
              <a:defRPr sz="90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FB0C16-C18B-EE42-A7CC-BCC3FDF5C99B}" type="datetimeFigureOut">
              <a:rPr lang="en-US" smtClean="0"/>
              <a:pPr/>
              <a:t>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418139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FB0C16-C18B-EE42-A7CC-BCC3FDF5C99B}" type="datetimeFigureOut">
              <a:rPr lang="en-US" smtClean="0"/>
              <a:pPr/>
              <a:t>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193738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B0C16-C18B-EE42-A7CC-BCC3FDF5C99B}" type="datetimeFigureOut">
              <a:rPr lang="en-US" smtClean="0"/>
              <a:pPr/>
              <a:t>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63994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2038773"/>
            <a:ext cx="10829930" cy="8676640"/>
          </a:xfrm>
        </p:spPr>
        <p:txBody>
          <a:bodyPr anchor="b"/>
          <a:lstStyle>
            <a:lvl1pPr algn="l">
              <a:defRPr sz="10200" b="1"/>
            </a:lvl1pPr>
          </a:lstStyle>
          <a:p>
            <a:r>
              <a:rPr lang="en-US" smtClean="0"/>
              <a:t>Click to edit Master title style</a:t>
            </a:r>
            <a:endParaRPr lang="en-US"/>
          </a:p>
        </p:txBody>
      </p:sp>
      <p:sp>
        <p:nvSpPr>
          <p:cNvPr id="3" name="Content Placeholder 2"/>
          <p:cNvSpPr>
            <a:spLocks noGrp="1"/>
          </p:cNvSpPr>
          <p:nvPr>
            <p:ph idx="1"/>
          </p:nvPr>
        </p:nvSpPr>
        <p:spPr>
          <a:xfrm>
            <a:off x="12870180" y="2038783"/>
            <a:ext cx="18402300" cy="43703240"/>
          </a:xfrm>
        </p:spPr>
        <p:txBody>
          <a:bodyPr/>
          <a:lstStyle>
            <a:lvl1pPr>
              <a:defRPr sz="16200"/>
            </a:lvl1pPr>
            <a:lvl2pPr>
              <a:defRPr sz="14400"/>
            </a:lvl2pPr>
            <a:lvl3pPr>
              <a:defRPr sz="12600"/>
            </a:lvl3pPr>
            <a:lvl4pPr>
              <a:defRPr sz="10200"/>
            </a:lvl4pPr>
            <a:lvl5pPr>
              <a:defRPr sz="10200"/>
            </a:lvl5pPr>
            <a:lvl6pPr>
              <a:defRPr sz="10200"/>
            </a:lvl6pPr>
            <a:lvl7pPr>
              <a:defRPr sz="10200"/>
            </a:lvl7pPr>
            <a:lvl8pPr>
              <a:defRPr sz="10200"/>
            </a:lvl8pPr>
            <a:lvl9pPr>
              <a:defRPr sz="10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2" y="10715423"/>
            <a:ext cx="10829930" cy="35026600"/>
          </a:xfrm>
        </p:spPr>
        <p:txBody>
          <a:bodyPr/>
          <a:lstStyle>
            <a:lvl1pPr marL="0" indent="0">
              <a:buNone/>
              <a:defRPr sz="7200"/>
            </a:lvl1pPr>
            <a:lvl2pPr marL="2356032" indent="0">
              <a:buNone/>
              <a:defRPr sz="6000"/>
            </a:lvl2pPr>
            <a:lvl3pPr marL="4712064" indent="0">
              <a:buNone/>
              <a:defRPr sz="4800"/>
            </a:lvl3pPr>
            <a:lvl4pPr marL="7068096" indent="0">
              <a:buNone/>
              <a:defRPr sz="4800"/>
            </a:lvl4pPr>
            <a:lvl5pPr marL="9424128" indent="0">
              <a:buNone/>
              <a:defRPr sz="4800"/>
            </a:lvl5pPr>
            <a:lvl6pPr marL="11780160" indent="0">
              <a:buNone/>
              <a:defRPr sz="4800"/>
            </a:lvl6pPr>
            <a:lvl7pPr marL="14136192" indent="0">
              <a:buNone/>
              <a:defRPr sz="4800"/>
            </a:lvl7pPr>
            <a:lvl8pPr marL="16492224" indent="0">
              <a:buNone/>
              <a:defRPr sz="4800"/>
            </a:lvl8pPr>
            <a:lvl9pPr marL="18848256"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FB0C16-C18B-EE42-A7CC-BCC3FDF5C99B}" type="datetimeFigureOut">
              <a:rPr lang="en-US" smtClean="0"/>
              <a:pPr/>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033261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40" y="35844489"/>
            <a:ext cx="19751040" cy="4231640"/>
          </a:xfrm>
        </p:spPr>
        <p:txBody>
          <a:bodyPr anchor="b"/>
          <a:lstStyle>
            <a:lvl1pPr algn="l">
              <a:defRPr sz="10200" b="1"/>
            </a:lvl1pPr>
          </a:lstStyle>
          <a:p>
            <a:r>
              <a:rPr lang="en-US" smtClean="0"/>
              <a:t>Click to edit Master title style</a:t>
            </a:r>
            <a:endParaRPr lang="en-US"/>
          </a:p>
        </p:txBody>
      </p:sp>
      <p:sp>
        <p:nvSpPr>
          <p:cNvPr id="3" name="Picture Placeholder 2"/>
          <p:cNvSpPr>
            <a:spLocks noGrp="1"/>
          </p:cNvSpPr>
          <p:nvPr>
            <p:ph type="pic" idx="1"/>
          </p:nvPr>
        </p:nvSpPr>
        <p:spPr>
          <a:xfrm>
            <a:off x="6452240" y="4575387"/>
            <a:ext cx="19751040" cy="30723840"/>
          </a:xfrm>
        </p:spPr>
        <p:txBody>
          <a:bodyPr/>
          <a:lstStyle>
            <a:lvl1pPr marL="0" indent="0">
              <a:buNone/>
              <a:defRPr sz="16200"/>
            </a:lvl1pPr>
            <a:lvl2pPr marL="2356032" indent="0">
              <a:buNone/>
              <a:defRPr sz="14400"/>
            </a:lvl2pPr>
            <a:lvl3pPr marL="4712064" indent="0">
              <a:buNone/>
              <a:defRPr sz="12600"/>
            </a:lvl3pPr>
            <a:lvl4pPr marL="7068096" indent="0">
              <a:buNone/>
              <a:defRPr sz="10200"/>
            </a:lvl4pPr>
            <a:lvl5pPr marL="9424128" indent="0">
              <a:buNone/>
              <a:defRPr sz="10200"/>
            </a:lvl5pPr>
            <a:lvl6pPr marL="11780160" indent="0">
              <a:buNone/>
              <a:defRPr sz="10200"/>
            </a:lvl6pPr>
            <a:lvl7pPr marL="14136192" indent="0">
              <a:buNone/>
              <a:defRPr sz="10200"/>
            </a:lvl7pPr>
            <a:lvl8pPr marL="16492224" indent="0">
              <a:buNone/>
              <a:defRPr sz="10200"/>
            </a:lvl8pPr>
            <a:lvl9pPr marL="18848256" indent="0">
              <a:buNone/>
              <a:defRPr sz="10200"/>
            </a:lvl9pPr>
          </a:lstStyle>
          <a:p>
            <a:endParaRPr lang="en-US"/>
          </a:p>
        </p:txBody>
      </p:sp>
      <p:sp>
        <p:nvSpPr>
          <p:cNvPr id="4" name="Text Placeholder 3"/>
          <p:cNvSpPr>
            <a:spLocks noGrp="1"/>
          </p:cNvSpPr>
          <p:nvPr>
            <p:ph type="body" sz="half" idx="2"/>
          </p:nvPr>
        </p:nvSpPr>
        <p:spPr>
          <a:xfrm>
            <a:off x="6452240" y="40076129"/>
            <a:ext cx="19751040" cy="6009640"/>
          </a:xfrm>
        </p:spPr>
        <p:txBody>
          <a:bodyPr/>
          <a:lstStyle>
            <a:lvl1pPr marL="0" indent="0">
              <a:buNone/>
              <a:defRPr sz="7200"/>
            </a:lvl1pPr>
            <a:lvl2pPr marL="2356032" indent="0">
              <a:buNone/>
              <a:defRPr sz="6000"/>
            </a:lvl2pPr>
            <a:lvl3pPr marL="4712064" indent="0">
              <a:buNone/>
              <a:defRPr sz="4800"/>
            </a:lvl3pPr>
            <a:lvl4pPr marL="7068096" indent="0">
              <a:buNone/>
              <a:defRPr sz="4800"/>
            </a:lvl4pPr>
            <a:lvl5pPr marL="9424128" indent="0">
              <a:buNone/>
              <a:defRPr sz="4800"/>
            </a:lvl5pPr>
            <a:lvl6pPr marL="11780160" indent="0">
              <a:buNone/>
              <a:defRPr sz="4800"/>
            </a:lvl6pPr>
            <a:lvl7pPr marL="14136192" indent="0">
              <a:buNone/>
              <a:defRPr sz="4800"/>
            </a:lvl7pPr>
            <a:lvl8pPr marL="16492224" indent="0">
              <a:buNone/>
              <a:defRPr sz="4800"/>
            </a:lvl8pPr>
            <a:lvl9pPr marL="18848256"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FB0C16-C18B-EE42-A7CC-BCC3FDF5C99B}" type="datetimeFigureOut">
              <a:rPr lang="en-US" smtClean="0"/>
              <a:pPr/>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754873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2050627"/>
            <a:ext cx="29626560" cy="8534400"/>
          </a:xfrm>
          <a:prstGeom prst="rect">
            <a:avLst/>
          </a:prstGeom>
        </p:spPr>
        <p:txBody>
          <a:bodyPr vert="horz" lIns="471204" tIns="235602" rIns="471204" bIns="23560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11948171"/>
            <a:ext cx="29626560" cy="33793853"/>
          </a:xfrm>
          <a:prstGeom prst="rect">
            <a:avLst/>
          </a:prstGeom>
        </p:spPr>
        <p:txBody>
          <a:bodyPr vert="horz" lIns="471204" tIns="235602" rIns="471204" bIns="23560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47460748"/>
            <a:ext cx="7680960" cy="2726267"/>
          </a:xfrm>
          <a:prstGeom prst="rect">
            <a:avLst/>
          </a:prstGeom>
        </p:spPr>
        <p:txBody>
          <a:bodyPr vert="horz" lIns="471204" tIns="235602" rIns="471204" bIns="235602" rtlCol="0" anchor="ctr"/>
          <a:lstStyle>
            <a:lvl1pPr algn="l">
              <a:defRPr sz="6000">
                <a:solidFill>
                  <a:schemeClr val="tx1">
                    <a:tint val="75000"/>
                  </a:schemeClr>
                </a:solidFill>
              </a:defRPr>
            </a:lvl1pPr>
          </a:lstStyle>
          <a:p>
            <a:fld id="{0EFB0C16-C18B-EE42-A7CC-BCC3FDF5C99B}" type="datetimeFigureOut">
              <a:rPr lang="en-US" smtClean="0"/>
              <a:pPr/>
              <a:t>1/7/2020</a:t>
            </a:fld>
            <a:endParaRPr lang="en-US"/>
          </a:p>
        </p:txBody>
      </p:sp>
      <p:sp>
        <p:nvSpPr>
          <p:cNvPr id="5" name="Footer Placeholder 4"/>
          <p:cNvSpPr>
            <a:spLocks noGrp="1"/>
          </p:cNvSpPr>
          <p:nvPr>
            <p:ph type="ftr" sz="quarter" idx="3"/>
          </p:nvPr>
        </p:nvSpPr>
        <p:spPr>
          <a:xfrm>
            <a:off x="11247120" y="47460748"/>
            <a:ext cx="10424160" cy="2726267"/>
          </a:xfrm>
          <a:prstGeom prst="rect">
            <a:avLst/>
          </a:prstGeom>
        </p:spPr>
        <p:txBody>
          <a:bodyPr vert="horz" lIns="471204" tIns="235602" rIns="471204" bIns="235602" rtlCol="0" anchor="ctr"/>
          <a:lstStyle>
            <a:lvl1pPr algn="ctr">
              <a:defRPr sz="6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47460748"/>
            <a:ext cx="7680960" cy="2726267"/>
          </a:xfrm>
          <a:prstGeom prst="rect">
            <a:avLst/>
          </a:prstGeom>
        </p:spPr>
        <p:txBody>
          <a:bodyPr vert="horz" lIns="471204" tIns="235602" rIns="471204" bIns="235602" rtlCol="0" anchor="ctr"/>
          <a:lstStyle>
            <a:lvl1pPr algn="r">
              <a:defRPr sz="6000">
                <a:solidFill>
                  <a:schemeClr val="tx1">
                    <a:tint val="75000"/>
                  </a:schemeClr>
                </a:solidFill>
              </a:defRPr>
            </a:lvl1pPr>
          </a:lstStyle>
          <a:p>
            <a:fld id="{F3FFB5EF-1E17-A148-BDC0-8EE493B3A5CE}" type="slidenum">
              <a:rPr lang="en-US" smtClean="0"/>
              <a:pPr/>
              <a:t>‹#›</a:t>
            </a:fld>
            <a:endParaRPr lang="en-US"/>
          </a:p>
        </p:txBody>
      </p:sp>
    </p:spTree>
    <p:extLst>
      <p:ext uri="{BB962C8B-B14F-4D97-AF65-F5344CB8AC3E}">
        <p14:creationId xmlns:p14="http://schemas.microsoft.com/office/powerpoint/2010/main" val="4143686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56032" rtl="0" eaLnBrk="1" latinLnBrk="0" hangingPunct="1">
        <a:spcBef>
          <a:spcPct val="0"/>
        </a:spcBef>
        <a:buNone/>
        <a:defRPr sz="22800" kern="1200">
          <a:solidFill>
            <a:schemeClr val="tx1"/>
          </a:solidFill>
          <a:latin typeface="+mj-lt"/>
          <a:ea typeface="+mj-ea"/>
          <a:cs typeface="+mj-cs"/>
        </a:defRPr>
      </a:lvl1pPr>
    </p:titleStyle>
    <p:bodyStyle>
      <a:lvl1pPr marL="1767024" indent="-1767024" algn="l" defTabSz="2356032" rtl="0" eaLnBrk="1" latinLnBrk="0" hangingPunct="1">
        <a:spcBef>
          <a:spcPct val="20000"/>
        </a:spcBef>
        <a:buFont typeface="Arial"/>
        <a:buChar char="•"/>
        <a:defRPr sz="16200" kern="1200">
          <a:solidFill>
            <a:schemeClr val="tx1"/>
          </a:solidFill>
          <a:latin typeface="+mn-lt"/>
          <a:ea typeface="+mn-ea"/>
          <a:cs typeface="+mn-cs"/>
        </a:defRPr>
      </a:lvl1pPr>
      <a:lvl2pPr marL="3828552" indent="-1472520" algn="l" defTabSz="2356032" rtl="0" eaLnBrk="1" latinLnBrk="0" hangingPunct="1">
        <a:spcBef>
          <a:spcPct val="20000"/>
        </a:spcBef>
        <a:buFont typeface="Arial"/>
        <a:buChar char="–"/>
        <a:defRPr sz="14400" kern="1200">
          <a:solidFill>
            <a:schemeClr val="tx1"/>
          </a:solidFill>
          <a:latin typeface="+mn-lt"/>
          <a:ea typeface="+mn-ea"/>
          <a:cs typeface="+mn-cs"/>
        </a:defRPr>
      </a:lvl2pPr>
      <a:lvl3pPr marL="5890080" indent="-1178016" algn="l" defTabSz="2356032" rtl="0" eaLnBrk="1" latinLnBrk="0" hangingPunct="1">
        <a:spcBef>
          <a:spcPct val="20000"/>
        </a:spcBef>
        <a:buFont typeface="Arial"/>
        <a:buChar char="•"/>
        <a:defRPr sz="12600" kern="1200">
          <a:solidFill>
            <a:schemeClr val="tx1"/>
          </a:solidFill>
          <a:latin typeface="+mn-lt"/>
          <a:ea typeface="+mn-ea"/>
          <a:cs typeface="+mn-cs"/>
        </a:defRPr>
      </a:lvl3pPr>
      <a:lvl4pPr marL="8246112" indent="-1178016" algn="l" defTabSz="2356032" rtl="0" eaLnBrk="1" latinLnBrk="0" hangingPunct="1">
        <a:spcBef>
          <a:spcPct val="20000"/>
        </a:spcBef>
        <a:buFont typeface="Arial"/>
        <a:buChar char="–"/>
        <a:defRPr sz="10200" kern="1200">
          <a:solidFill>
            <a:schemeClr val="tx1"/>
          </a:solidFill>
          <a:latin typeface="+mn-lt"/>
          <a:ea typeface="+mn-ea"/>
          <a:cs typeface="+mn-cs"/>
        </a:defRPr>
      </a:lvl4pPr>
      <a:lvl5pPr marL="10602144" indent="-1178016" algn="l" defTabSz="2356032" rtl="0" eaLnBrk="1" latinLnBrk="0" hangingPunct="1">
        <a:spcBef>
          <a:spcPct val="20000"/>
        </a:spcBef>
        <a:buFont typeface="Arial"/>
        <a:buChar char="»"/>
        <a:defRPr sz="10200" kern="1200">
          <a:solidFill>
            <a:schemeClr val="tx1"/>
          </a:solidFill>
          <a:latin typeface="+mn-lt"/>
          <a:ea typeface="+mn-ea"/>
          <a:cs typeface="+mn-cs"/>
        </a:defRPr>
      </a:lvl5pPr>
      <a:lvl6pPr marL="12958176" indent="-1178016" algn="l" defTabSz="2356032" rtl="0" eaLnBrk="1" latinLnBrk="0" hangingPunct="1">
        <a:spcBef>
          <a:spcPct val="20000"/>
        </a:spcBef>
        <a:buFont typeface="Arial"/>
        <a:buChar char="•"/>
        <a:defRPr sz="10200" kern="1200">
          <a:solidFill>
            <a:schemeClr val="tx1"/>
          </a:solidFill>
          <a:latin typeface="+mn-lt"/>
          <a:ea typeface="+mn-ea"/>
          <a:cs typeface="+mn-cs"/>
        </a:defRPr>
      </a:lvl6pPr>
      <a:lvl7pPr marL="15314208" indent="-1178016" algn="l" defTabSz="2356032" rtl="0" eaLnBrk="1" latinLnBrk="0" hangingPunct="1">
        <a:spcBef>
          <a:spcPct val="20000"/>
        </a:spcBef>
        <a:buFont typeface="Arial"/>
        <a:buChar char="•"/>
        <a:defRPr sz="10200" kern="1200">
          <a:solidFill>
            <a:schemeClr val="tx1"/>
          </a:solidFill>
          <a:latin typeface="+mn-lt"/>
          <a:ea typeface="+mn-ea"/>
          <a:cs typeface="+mn-cs"/>
        </a:defRPr>
      </a:lvl7pPr>
      <a:lvl8pPr marL="17670240" indent="-1178016" algn="l" defTabSz="2356032" rtl="0" eaLnBrk="1" latinLnBrk="0" hangingPunct="1">
        <a:spcBef>
          <a:spcPct val="20000"/>
        </a:spcBef>
        <a:buFont typeface="Arial"/>
        <a:buChar char="•"/>
        <a:defRPr sz="10200" kern="1200">
          <a:solidFill>
            <a:schemeClr val="tx1"/>
          </a:solidFill>
          <a:latin typeface="+mn-lt"/>
          <a:ea typeface="+mn-ea"/>
          <a:cs typeface="+mn-cs"/>
        </a:defRPr>
      </a:lvl8pPr>
      <a:lvl9pPr marL="20026272" indent="-1178016" algn="l" defTabSz="2356032" rtl="0" eaLnBrk="1" latinLnBrk="0" hangingPunct="1">
        <a:spcBef>
          <a:spcPct val="20000"/>
        </a:spcBef>
        <a:buFont typeface="Arial"/>
        <a:buChar char="•"/>
        <a:defRPr sz="10200" kern="1200">
          <a:solidFill>
            <a:schemeClr val="tx1"/>
          </a:solidFill>
          <a:latin typeface="+mn-lt"/>
          <a:ea typeface="+mn-ea"/>
          <a:cs typeface="+mn-cs"/>
        </a:defRPr>
      </a:lvl9pPr>
    </p:bodyStyle>
    <p:otherStyle>
      <a:defPPr>
        <a:defRPr lang="en-US"/>
      </a:defPPr>
      <a:lvl1pPr marL="0" algn="l" defTabSz="2356032" rtl="0" eaLnBrk="1" latinLnBrk="0" hangingPunct="1">
        <a:defRPr sz="9000" kern="1200">
          <a:solidFill>
            <a:schemeClr val="tx1"/>
          </a:solidFill>
          <a:latin typeface="+mn-lt"/>
          <a:ea typeface="+mn-ea"/>
          <a:cs typeface="+mn-cs"/>
        </a:defRPr>
      </a:lvl1pPr>
      <a:lvl2pPr marL="2356032" algn="l" defTabSz="2356032" rtl="0" eaLnBrk="1" latinLnBrk="0" hangingPunct="1">
        <a:defRPr sz="9000" kern="1200">
          <a:solidFill>
            <a:schemeClr val="tx1"/>
          </a:solidFill>
          <a:latin typeface="+mn-lt"/>
          <a:ea typeface="+mn-ea"/>
          <a:cs typeface="+mn-cs"/>
        </a:defRPr>
      </a:lvl2pPr>
      <a:lvl3pPr marL="4712064" algn="l" defTabSz="2356032" rtl="0" eaLnBrk="1" latinLnBrk="0" hangingPunct="1">
        <a:defRPr sz="9000" kern="1200">
          <a:solidFill>
            <a:schemeClr val="tx1"/>
          </a:solidFill>
          <a:latin typeface="+mn-lt"/>
          <a:ea typeface="+mn-ea"/>
          <a:cs typeface="+mn-cs"/>
        </a:defRPr>
      </a:lvl3pPr>
      <a:lvl4pPr marL="7068096" algn="l" defTabSz="2356032" rtl="0" eaLnBrk="1" latinLnBrk="0" hangingPunct="1">
        <a:defRPr sz="9000" kern="1200">
          <a:solidFill>
            <a:schemeClr val="tx1"/>
          </a:solidFill>
          <a:latin typeface="+mn-lt"/>
          <a:ea typeface="+mn-ea"/>
          <a:cs typeface="+mn-cs"/>
        </a:defRPr>
      </a:lvl4pPr>
      <a:lvl5pPr marL="9424128" algn="l" defTabSz="2356032" rtl="0" eaLnBrk="1" latinLnBrk="0" hangingPunct="1">
        <a:defRPr sz="9000" kern="1200">
          <a:solidFill>
            <a:schemeClr val="tx1"/>
          </a:solidFill>
          <a:latin typeface="+mn-lt"/>
          <a:ea typeface="+mn-ea"/>
          <a:cs typeface="+mn-cs"/>
        </a:defRPr>
      </a:lvl5pPr>
      <a:lvl6pPr marL="11780160" algn="l" defTabSz="2356032" rtl="0" eaLnBrk="1" latinLnBrk="0" hangingPunct="1">
        <a:defRPr sz="9000" kern="1200">
          <a:solidFill>
            <a:schemeClr val="tx1"/>
          </a:solidFill>
          <a:latin typeface="+mn-lt"/>
          <a:ea typeface="+mn-ea"/>
          <a:cs typeface="+mn-cs"/>
        </a:defRPr>
      </a:lvl6pPr>
      <a:lvl7pPr marL="14136192" algn="l" defTabSz="2356032" rtl="0" eaLnBrk="1" latinLnBrk="0" hangingPunct="1">
        <a:defRPr sz="9000" kern="1200">
          <a:solidFill>
            <a:schemeClr val="tx1"/>
          </a:solidFill>
          <a:latin typeface="+mn-lt"/>
          <a:ea typeface="+mn-ea"/>
          <a:cs typeface="+mn-cs"/>
        </a:defRPr>
      </a:lvl7pPr>
      <a:lvl8pPr marL="16492224" algn="l" defTabSz="2356032" rtl="0" eaLnBrk="1" latinLnBrk="0" hangingPunct="1">
        <a:defRPr sz="9000" kern="1200">
          <a:solidFill>
            <a:schemeClr val="tx1"/>
          </a:solidFill>
          <a:latin typeface="+mn-lt"/>
          <a:ea typeface="+mn-ea"/>
          <a:cs typeface="+mn-cs"/>
        </a:defRPr>
      </a:lvl8pPr>
      <a:lvl9pPr marL="18848256" algn="l" defTabSz="2356032" rtl="0" eaLnBrk="1" latinLnBrk="0" hangingPunct="1">
        <a:defRPr sz="9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58"/>
          <p:cNvSpPr/>
          <p:nvPr/>
        </p:nvSpPr>
        <p:spPr>
          <a:xfrm>
            <a:off x="-5644" y="5077415"/>
            <a:ext cx="32918400" cy="46128985"/>
          </a:xfrm>
          <a:prstGeom prst="rect">
            <a:avLst/>
          </a:prstGeom>
          <a:gradFill>
            <a:gsLst>
              <a:gs pos="0">
                <a:srgbClr val="3CB6CE"/>
              </a:gs>
              <a:gs pos="49000">
                <a:srgbClr val="64A0C8"/>
              </a:gs>
              <a:gs pos="100000">
                <a:srgbClr val="003359"/>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lIns="91404" tIns="45702" rIns="91404" bIns="45702" rtlCol="0" anchor="ctr"/>
          <a:lstStyle/>
          <a:p>
            <a:pPr algn="ctr"/>
            <a:r>
              <a:rPr lang="en-US" sz="9600"/>
              <a:t>Co5 mm</a:t>
            </a:r>
            <a:endParaRPr lang="en-US" baseline="-25000" dirty="0"/>
          </a:p>
        </p:txBody>
      </p:sp>
      <p:sp>
        <p:nvSpPr>
          <p:cNvPr id="14" name="Rectangle 13"/>
          <p:cNvSpPr/>
          <p:nvPr/>
        </p:nvSpPr>
        <p:spPr>
          <a:xfrm>
            <a:off x="11252324" y="29072996"/>
            <a:ext cx="10250905" cy="8002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10753434" y="29072995"/>
            <a:ext cx="11038553" cy="7190345"/>
          </a:xfrm>
          <a:prstGeom prst="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50"/>
          <p:cNvSpPr>
            <a:spLocks noChangeArrowheads="1"/>
          </p:cNvSpPr>
          <p:nvPr/>
        </p:nvSpPr>
        <p:spPr bwMode="auto">
          <a:xfrm>
            <a:off x="1293128" y="6714247"/>
            <a:ext cx="31906119" cy="43226450"/>
          </a:xfrm>
          <a:prstGeom prst="rect">
            <a:avLst/>
          </a:prstGeom>
          <a:solidFill>
            <a:schemeClr val="bg1"/>
          </a:solidFill>
          <a:ln w="381000" cmpd="sng">
            <a:solidFill>
              <a:srgbClr val="A5ACAF"/>
            </a:solidFill>
            <a:miter lim="800000"/>
            <a:headEnd/>
            <a:tailEnd/>
          </a:ln>
        </p:spPr>
        <p:txBody>
          <a:bodyPr wrap="none" lIns="95970" tIns="47982" rIns="95970" bIns="47982" anchor="ctr"/>
          <a:lstStyle/>
          <a:p>
            <a:endParaRPr lang="en-US" sz="3000" dirty="0"/>
          </a:p>
        </p:txBody>
      </p:sp>
      <p:sp>
        <p:nvSpPr>
          <p:cNvPr id="16" name="TextBox 15"/>
          <p:cNvSpPr txBox="1"/>
          <p:nvPr/>
        </p:nvSpPr>
        <p:spPr>
          <a:xfrm>
            <a:off x="1146846" y="16529097"/>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INTRODUCTION</a:t>
            </a:r>
          </a:p>
        </p:txBody>
      </p:sp>
      <p:sp>
        <p:nvSpPr>
          <p:cNvPr id="2" name="TextBox 1"/>
          <p:cNvSpPr txBox="1"/>
          <p:nvPr/>
        </p:nvSpPr>
        <p:spPr>
          <a:xfrm flipH="1">
            <a:off x="1293128" y="17421000"/>
            <a:ext cx="14940163" cy="5078313"/>
          </a:xfrm>
          <a:prstGeom prst="rect">
            <a:avLst/>
          </a:prstGeom>
          <a:noFill/>
        </p:spPr>
        <p:txBody>
          <a:bodyPr wrap="square" rtlCol="0">
            <a:spAutoFit/>
          </a:bodyPr>
          <a:lstStyle/>
          <a:p>
            <a:pPr algn="just"/>
            <a:r>
              <a:rPr lang="en-US" sz="3600" b="1" dirty="0">
                <a:solidFill>
                  <a:srgbClr val="201F1E"/>
                </a:solidFill>
                <a:latin typeface="Times New Roman" panose="02020603050405020304" pitchFamily="18" charset="0"/>
              </a:rPr>
              <a:t>A</a:t>
            </a:r>
            <a:r>
              <a:rPr lang="en-US" sz="3600" b="1" dirty="0" smtClean="0">
                <a:solidFill>
                  <a:srgbClr val="201F1E"/>
                </a:solidFill>
                <a:latin typeface="Times New Roman" panose="02020603050405020304" pitchFamily="18" charset="0"/>
              </a:rPr>
              <a:t> </a:t>
            </a:r>
            <a:r>
              <a:rPr lang="en-US" sz="3600" b="1" dirty="0">
                <a:solidFill>
                  <a:srgbClr val="201F1E"/>
                </a:solidFill>
                <a:latin typeface="Times New Roman" panose="02020603050405020304" pitchFamily="18" charset="0"/>
              </a:rPr>
              <a:t>clinical report describes the </a:t>
            </a:r>
            <a:r>
              <a:rPr lang="en-US" sz="3600" b="1" dirty="0" smtClean="0">
                <a:solidFill>
                  <a:srgbClr val="201F1E"/>
                </a:solidFill>
                <a:latin typeface="Times New Roman" panose="02020603050405020304" pitchFamily="18" charset="0"/>
              </a:rPr>
              <a:t>authors’ </a:t>
            </a:r>
            <a:r>
              <a:rPr lang="en-US" sz="3600" b="1" dirty="0">
                <a:solidFill>
                  <a:srgbClr val="201F1E"/>
                </a:solidFill>
                <a:latin typeface="Times New Roman" panose="02020603050405020304" pitchFamily="18" charset="0"/>
              </a:rPr>
              <a:t>methods for meeting a patient treatment challenge</a:t>
            </a:r>
            <a:r>
              <a:rPr lang="en-US" sz="3600" b="1" dirty="0" smtClean="0">
                <a:solidFill>
                  <a:srgbClr val="201F1E"/>
                </a:solidFill>
                <a:latin typeface="Times New Roman" panose="02020603050405020304" pitchFamily="18" charset="0"/>
              </a:rPr>
              <a:t>.</a:t>
            </a:r>
            <a:r>
              <a:rPr lang="en-US" sz="3600" b="1" dirty="0">
                <a:solidFill>
                  <a:srgbClr val="201F1E"/>
                </a:solidFill>
                <a:latin typeface="Times New Roman" panose="02020603050405020304" pitchFamily="18" charset="0"/>
              </a:rPr>
              <a:t> </a:t>
            </a:r>
            <a:endParaRPr lang="en-US" sz="3600" b="1" dirty="0" smtClean="0">
              <a:solidFill>
                <a:srgbClr val="201F1E"/>
              </a:solidFill>
              <a:latin typeface="Times New Roman" panose="02020603050405020304" pitchFamily="18" charset="0"/>
            </a:endParaRPr>
          </a:p>
          <a:p>
            <a:pPr algn="just"/>
            <a:r>
              <a:rPr lang="en-US" sz="3600" b="1" dirty="0">
                <a:solidFill>
                  <a:srgbClr val="201F1E"/>
                </a:solidFill>
                <a:latin typeface="Times New Roman" panose="02020603050405020304" pitchFamily="18" charset="0"/>
              </a:rPr>
              <a:t>A</a:t>
            </a:r>
            <a:r>
              <a:rPr lang="en-US" sz="3600" b="1" dirty="0" smtClean="0">
                <a:solidFill>
                  <a:srgbClr val="201F1E"/>
                </a:solidFill>
                <a:latin typeface="Times New Roman" panose="02020603050405020304" pitchFamily="18" charset="0"/>
              </a:rPr>
              <a:t> </a:t>
            </a:r>
            <a:r>
              <a:rPr lang="en-US" sz="3600" b="1" dirty="0">
                <a:solidFill>
                  <a:srgbClr val="201F1E"/>
                </a:solidFill>
                <a:latin typeface="Times New Roman" panose="02020603050405020304" pitchFamily="18" charset="0"/>
              </a:rPr>
              <a:t>dental technique article presents, in a step-by-step format, a unique </a:t>
            </a:r>
            <a:r>
              <a:rPr lang="en-US" sz="3600" b="1" dirty="0" smtClean="0">
                <a:solidFill>
                  <a:srgbClr val="201F1E"/>
                </a:solidFill>
                <a:latin typeface="Times New Roman" panose="02020603050405020304" pitchFamily="18" charset="0"/>
              </a:rPr>
              <a:t>treatment procedure </a:t>
            </a:r>
            <a:r>
              <a:rPr lang="en-US" sz="3600" b="1" dirty="0">
                <a:solidFill>
                  <a:srgbClr val="201F1E"/>
                </a:solidFill>
                <a:latin typeface="Times New Roman" panose="02020603050405020304" pitchFamily="18" charset="0"/>
              </a:rPr>
              <a:t>helpful to dental professionals</a:t>
            </a:r>
            <a:r>
              <a:rPr lang="en-US" sz="3600" dirty="0" smtClean="0">
                <a:solidFill>
                  <a:srgbClr val="201F1E"/>
                </a:solidFill>
                <a:latin typeface="Times New Roman" panose="02020603050405020304" pitchFamily="18" charset="0"/>
              </a:rPr>
              <a:t>.</a:t>
            </a:r>
            <a:endParaRPr lang="en-US" sz="3600" b="1" dirty="0" smtClean="0">
              <a:solidFill>
                <a:srgbClr val="201F1E"/>
              </a:solidFill>
              <a:latin typeface="Times New Roman" panose="02020603050405020304" pitchFamily="18" charset="0"/>
            </a:endParaRPr>
          </a:p>
          <a:p>
            <a:pPr algn="just">
              <a:spcAft>
                <a:spcPts val="600"/>
              </a:spcAft>
            </a:pPr>
            <a:r>
              <a:rPr lang="en-US" sz="3600" dirty="0">
                <a:solidFill>
                  <a:srgbClr val="201F1E"/>
                </a:solidFill>
              </a:rPr>
              <a:t>Briefly summarize any literature relevant to the problem encountered. Include references to standard treatments and protocols. </a:t>
            </a:r>
            <a:r>
              <a:rPr lang="en-US" sz="3600" b="1" dirty="0">
                <a:solidFill>
                  <a:srgbClr val="201F1E"/>
                </a:solidFill>
              </a:rPr>
              <a:t>Only essential </a:t>
            </a:r>
            <a:r>
              <a:rPr lang="en-US" sz="3600" dirty="0">
                <a:solidFill>
                  <a:srgbClr val="201F1E"/>
                </a:solidFill>
              </a:rPr>
              <a:t>references should be cited in the Introduction and/or Clinical Report section. If space is limited, a separate “References” hand-out (include poster title and authors in the heading if a hand-out is provided). </a:t>
            </a:r>
            <a:endParaRPr lang="en-US" sz="3600" dirty="0"/>
          </a:p>
        </p:txBody>
      </p:sp>
      <p:sp>
        <p:nvSpPr>
          <p:cNvPr id="27" name="TextBox 26"/>
          <p:cNvSpPr txBox="1"/>
          <p:nvPr/>
        </p:nvSpPr>
        <p:spPr>
          <a:xfrm>
            <a:off x="16966297" y="39196064"/>
            <a:ext cx="14813337"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CONCLUSIONS</a:t>
            </a:r>
          </a:p>
        </p:txBody>
      </p:sp>
      <p:sp>
        <p:nvSpPr>
          <p:cNvPr id="95" name="TextBox 94"/>
          <p:cNvSpPr txBox="1"/>
          <p:nvPr/>
        </p:nvSpPr>
        <p:spPr>
          <a:xfrm>
            <a:off x="1247802" y="8014357"/>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PURPOSE</a:t>
            </a:r>
          </a:p>
        </p:txBody>
      </p:sp>
      <p:sp>
        <p:nvSpPr>
          <p:cNvPr id="96" name="TextBox 95"/>
          <p:cNvSpPr txBox="1"/>
          <p:nvPr/>
        </p:nvSpPr>
        <p:spPr>
          <a:xfrm flipH="1">
            <a:off x="1307429" y="8884634"/>
            <a:ext cx="14940163" cy="2308324"/>
          </a:xfrm>
          <a:prstGeom prst="rect">
            <a:avLst/>
          </a:prstGeom>
          <a:noFill/>
        </p:spPr>
        <p:txBody>
          <a:bodyPr wrap="square" rtlCol="0">
            <a:spAutoFit/>
          </a:bodyPr>
          <a:lstStyle/>
          <a:p>
            <a:r>
              <a:rPr lang="en-US" sz="3600" dirty="0" smtClean="0"/>
              <a:t> The purpose of this presentation is to demonstrate an effective treatment option for treating </a:t>
            </a:r>
            <a:r>
              <a:rPr lang="en-US" sz="3600" i="1" dirty="0" smtClean="0"/>
              <a:t>an unusual or challenging clinical scenario </a:t>
            </a:r>
            <a:r>
              <a:rPr lang="en-US" sz="3600" dirty="0" smtClean="0"/>
              <a:t>(Clinical Report) or to describe a new or novel technique for treating </a:t>
            </a:r>
            <a:r>
              <a:rPr lang="en-US" sz="3600" i="1" dirty="0" smtClean="0"/>
              <a:t>specify conditions </a:t>
            </a:r>
            <a:r>
              <a:rPr lang="en-US" sz="3600" dirty="0" smtClean="0"/>
              <a:t>(Clinical Technique )</a:t>
            </a:r>
            <a:endParaRPr lang="en-US" sz="3600" dirty="0"/>
          </a:p>
        </p:txBody>
      </p:sp>
      <p:sp>
        <p:nvSpPr>
          <p:cNvPr id="97" name="TextBox 96"/>
          <p:cNvSpPr txBox="1"/>
          <p:nvPr/>
        </p:nvSpPr>
        <p:spPr>
          <a:xfrm>
            <a:off x="1237328" y="11342660"/>
            <a:ext cx="14965280" cy="789895"/>
          </a:xfrm>
          <a:prstGeom prst="rect">
            <a:avLst/>
          </a:prstGeom>
          <a:solidFill>
            <a:srgbClr val="003359"/>
          </a:solidFill>
        </p:spPr>
        <p:txBody>
          <a:bodyPr wrap="square" lIns="142176" tIns="71088" rIns="142176" bIns="71088" rtlCol="0" anchor="t">
            <a:spAutoFit/>
          </a:bodyPr>
          <a:lstStyle/>
          <a:p>
            <a:pPr algn="ctr"/>
            <a:r>
              <a:rPr lang="en-US" sz="4200" b="1" dirty="0" smtClean="0">
                <a:solidFill>
                  <a:schemeClr val="bg1"/>
                </a:solidFill>
                <a:latin typeface="Arial" pitchFamily="34" charset="0"/>
                <a:cs typeface="Arial" pitchFamily="34" charset="0"/>
              </a:rPr>
              <a:t>LEARNING OBJECTIVES (3)  Generic Examples below</a:t>
            </a:r>
            <a:endParaRPr lang="en-US" sz="4200" b="1" dirty="0">
              <a:solidFill>
                <a:schemeClr val="bg1"/>
              </a:solidFill>
              <a:latin typeface="Arial" pitchFamily="34" charset="0"/>
              <a:cs typeface="Arial" pitchFamily="34" charset="0"/>
            </a:endParaRPr>
          </a:p>
        </p:txBody>
      </p:sp>
      <p:sp>
        <p:nvSpPr>
          <p:cNvPr id="98" name="TextBox 97"/>
          <p:cNvSpPr txBox="1"/>
          <p:nvPr/>
        </p:nvSpPr>
        <p:spPr>
          <a:xfrm flipH="1">
            <a:off x="1332547" y="12321820"/>
            <a:ext cx="14940163" cy="3970318"/>
          </a:xfrm>
          <a:prstGeom prst="rect">
            <a:avLst/>
          </a:prstGeom>
          <a:noFill/>
        </p:spPr>
        <p:txBody>
          <a:bodyPr wrap="square" rtlCol="0">
            <a:spAutoFit/>
          </a:bodyPr>
          <a:lstStyle/>
          <a:p>
            <a:pPr algn="just"/>
            <a:r>
              <a:rPr lang="en-US" sz="3600" dirty="0" smtClean="0"/>
              <a:t>1) To describe an unusual or challenging clinical situation (patient) or a new or unusual therapy (procedure) that may require a new approach or provide a more effective outcome. </a:t>
            </a:r>
          </a:p>
          <a:p>
            <a:pPr algn="just"/>
            <a:r>
              <a:rPr lang="en-US" sz="3600" dirty="0" smtClean="0"/>
              <a:t>2) To compare and contrast your treatment choice or procedure selection with more conventional treatments or techniques.</a:t>
            </a:r>
          </a:p>
          <a:p>
            <a:pPr algn="just"/>
            <a:r>
              <a:rPr lang="en-US" sz="3600" dirty="0" smtClean="0"/>
              <a:t>3) To demonstrate/summarize your outcomes or results and any associated or perceived advantages. </a:t>
            </a:r>
            <a:endParaRPr lang="en-US" sz="3600" dirty="0"/>
          </a:p>
        </p:txBody>
      </p:sp>
      <p:sp>
        <p:nvSpPr>
          <p:cNvPr id="99" name="TextBox 98"/>
          <p:cNvSpPr txBox="1"/>
          <p:nvPr/>
        </p:nvSpPr>
        <p:spPr>
          <a:xfrm>
            <a:off x="1206557" y="32118953"/>
            <a:ext cx="14965280" cy="789895"/>
          </a:xfrm>
          <a:prstGeom prst="rect">
            <a:avLst/>
          </a:prstGeom>
          <a:solidFill>
            <a:srgbClr val="003359"/>
          </a:solidFill>
        </p:spPr>
        <p:txBody>
          <a:bodyPr wrap="square" lIns="142176" tIns="71088" rIns="142176" bIns="71088" rtlCol="0" anchor="t">
            <a:spAutoFit/>
          </a:bodyPr>
          <a:lstStyle/>
          <a:p>
            <a:pPr algn="ctr"/>
            <a:r>
              <a:rPr lang="en-US" sz="4200" b="1" dirty="0" smtClean="0">
                <a:solidFill>
                  <a:schemeClr val="bg1"/>
                </a:solidFill>
                <a:latin typeface="Arial" pitchFamily="34" charset="0"/>
                <a:cs typeface="Arial" pitchFamily="34" charset="0"/>
              </a:rPr>
              <a:t>CLINICAL REPORT or CLINICAL TECHNIQUE </a:t>
            </a:r>
            <a:endParaRPr lang="en-US" sz="4200" b="1" dirty="0">
              <a:solidFill>
                <a:schemeClr val="bg1"/>
              </a:solidFill>
              <a:latin typeface="Arial" pitchFamily="34" charset="0"/>
              <a:cs typeface="Arial" pitchFamily="34" charset="0"/>
            </a:endParaRPr>
          </a:p>
        </p:txBody>
      </p:sp>
      <p:sp>
        <p:nvSpPr>
          <p:cNvPr id="63" name="TextBox 62"/>
          <p:cNvSpPr txBox="1"/>
          <p:nvPr/>
        </p:nvSpPr>
        <p:spPr>
          <a:xfrm>
            <a:off x="16693891" y="8014357"/>
            <a:ext cx="15041880" cy="789895"/>
          </a:xfrm>
          <a:prstGeom prst="rect">
            <a:avLst/>
          </a:prstGeom>
          <a:solidFill>
            <a:srgbClr val="003359"/>
          </a:solidFill>
        </p:spPr>
        <p:txBody>
          <a:bodyPr wrap="square" lIns="142176" tIns="71088" rIns="142176" bIns="71088" rtlCol="0">
            <a:spAutoFit/>
          </a:bodyPr>
          <a:lstStyle/>
          <a:p>
            <a:pPr algn="ctr"/>
            <a:r>
              <a:rPr lang="en-US" sz="4200" b="1" dirty="0" smtClean="0">
                <a:solidFill>
                  <a:srgbClr val="FFFFFF"/>
                </a:solidFill>
                <a:latin typeface="Arial"/>
                <a:cs typeface="Arial"/>
              </a:rPr>
              <a:t>CLINICAL SEQUENCE </a:t>
            </a:r>
            <a:endParaRPr lang="en-US" sz="4200" b="1" dirty="0">
              <a:solidFill>
                <a:srgbClr val="FFFFFF"/>
              </a:solidFill>
              <a:latin typeface="Arial"/>
              <a:cs typeface="Arial"/>
            </a:endParaRPr>
          </a:p>
        </p:txBody>
      </p:sp>
      <p:sp>
        <p:nvSpPr>
          <p:cNvPr id="12" name="Rectangle 11"/>
          <p:cNvSpPr/>
          <p:nvPr/>
        </p:nvSpPr>
        <p:spPr>
          <a:xfrm>
            <a:off x="-5644" y="-14938"/>
            <a:ext cx="32918400" cy="6994432"/>
          </a:xfrm>
          <a:prstGeom prst="rect">
            <a:avLst/>
          </a:prstGeom>
          <a:solidFill>
            <a:srgbClr val="003359"/>
          </a:solidFill>
          <a:ln>
            <a:noFill/>
          </a:ln>
          <a:effectLst/>
        </p:spPr>
        <p:style>
          <a:lnRef idx="1">
            <a:schemeClr val="accent1"/>
          </a:lnRef>
          <a:fillRef idx="3">
            <a:schemeClr val="accent1"/>
          </a:fillRef>
          <a:effectRef idx="2">
            <a:schemeClr val="accent1"/>
          </a:effectRef>
          <a:fontRef idx="minor">
            <a:schemeClr val="lt1"/>
          </a:fontRef>
        </p:style>
        <p:txBody>
          <a:bodyPr lIns="91404" tIns="45702" rIns="91404" bIns="45702" rtlCol="0" anchor="ctr"/>
          <a:lstStyle/>
          <a:p>
            <a:pPr algn="ctr"/>
            <a:endParaRPr lang="en-US" dirty="0"/>
          </a:p>
        </p:txBody>
      </p:sp>
      <p:sp>
        <p:nvSpPr>
          <p:cNvPr id="8" name="Title 3"/>
          <p:cNvSpPr>
            <a:spLocks/>
          </p:cNvSpPr>
          <p:nvPr/>
        </p:nvSpPr>
        <p:spPr bwMode="auto">
          <a:xfrm>
            <a:off x="5501031" y="-156395"/>
            <a:ext cx="22115336" cy="2963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886" tIns="326940" rIns="653886" bIns="326940"/>
          <a:lstStyle/>
          <a:p>
            <a:pPr algn="ctr" defTabSz="1371600">
              <a:spcBef>
                <a:spcPct val="50000"/>
              </a:spcBef>
            </a:pPr>
            <a:r>
              <a:rPr lang="en-US" b="1" dirty="0" smtClean="0">
                <a:solidFill>
                  <a:schemeClr val="bg1"/>
                </a:solidFill>
              </a:rPr>
              <a:t>Title: Up to 10 words that fits in </a:t>
            </a:r>
            <a:r>
              <a:rPr lang="en-US" b="1" dirty="0">
                <a:solidFill>
                  <a:schemeClr val="bg1"/>
                </a:solidFill>
              </a:rPr>
              <a:t> </a:t>
            </a:r>
            <a:r>
              <a:rPr lang="en-US" b="1" dirty="0" smtClean="0">
                <a:solidFill>
                  <a:schemeClr val="bg1"/>
                </a:solidFill>
              </a:rPr>
              <a:t>            these two lines</a:t>
            </a:r>
            <a:endParaRPr lang="en-US" sz="8000" b="1" dirty="0">
              <a:solidFill>
                <a:schemeClr val="bg1"/>
              </a:solidFill>
            </a:endParaRPr>
          </a:p>
        </p:txBody>
      </p:sp>
      <p:sp>
        <p:nvSpPr>
          <p:cNvPr id="9" name="Title 3"/>
          <p:cNvSpPr>
            <a:spLocks/>
          </p:cNvSpPr>
          <p:nvPr/>
        </p:nvSpPr>
        <p:spPr bwMode="auto">
          <a:xfrm>
            <a:off x="6422125" y="4687573"/>
            <a:ext cx="19826407" cy="2176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886" tIns="0" rIns="653886" bIns="0" anchor="ctr" anchorCtr="0"/>
          <a:lstStyle/>
          <a:p>
            <a:pPr algn="ctr"/>
            <a:r>
              <a:rPr lang="en-US" sz="3600" b="1" i="1" baseline="30000" dirty="0" smtClean="0">
                <a:solidFill>
                  <a:prstClr val="white"/>
                </a:solidFill>
              </a:rPr>
              <a:t>1</a:t>
            </a:r>
            <a:r>
              <a:rPr lang="en-US" sz="3600" b="1" i="1" dirty="0" smtClean="0">
                <a:solidFill>
                  <a:prstClr val="white"/>
                </a:solidFill>
              </a:rPr>
              <a:t>Program Director, Augusta University, Department of Oral &amp; Maxillofacial Surgery</a:t>
            </a:r>
            <a:endParaRPr lang="en-US" sz="3600" b="1" i="1" baseline="30000" dirty="0" smtClean="0">
              <a:solidFill>
                <a:prstClr val="white"/>
              </a:solidFill>
            </a:endParaRPr>
          </a:p>
          <a:p>
            <a:pPr algn="ctr"/>
            <a:r>
              <a:rPr lang="en-US" sz="3600" b="1" i="1" baseline="30000" dirty="0" smtClean="0">
                <a:solidFill>
                  <a:prstClr val="white"/>
                </a:solidFill>
              </a:rPr>
              <a:t>2</a:t>
            </a:r>
            <a:r>
              <a:rPr lang="en-US" sz="3600" b="1" i="1" dirty="0" smtClean="0">
                <a:solidFill>
                  <a:prstClr val="white"/>
                </a:solidFill>
              </a:rPr>
              <a:t>Resident, Augusta University, Department of Oral &amp; Maxillofacial Surgery</a:t>
            </a:r>
            <a:endParaRPr lang="en-US" sz="3600" b="1" i="1" baseline="30000" dirty="0" smtClean="0">
              <a:solidFill>
                <a:prstClr val="white"/>
              </a:solidFill>
            </a:endParaRPr>
          </a:p>
          <a:p>
            <a:pPr lvl="0" algn="ctr"/>
            <a:r>
              <a:rPr lang="en-US" sz="3600" b="1" i="1" baseline="30000" dirty="0" smtClean="0">
                <a:solidFill>
                  <a:prstClr val="white"/>
                </a:solidFill>
              </a:rPr>
              <a:t>3</a:t>
            </a:r>
            <a:r>
              <a:rPr lang="en-US" sz="3600" b="1" i="1" dirty="0" smtClean="0">
                <a:solidFill>
                  <a:prstClr val="white"/>
                </a:solidFill>
              </a:rPr>
              <a:t>Dental Student, Dental College of Georgia, Augusta University</a:t>
            </a:r>
          </a:p>
          <a:p>
            <a:pPr lvl="0" algn="ctr"/>
            <a:r>
              <a:rPr lang="en-US" sz="3600" b="1" i="1" dirty="0" smtClean="0">
                <a:solidFill>
                  <a:prstClr val="white"/>
                </a:solidFill>
              </a:rPr>
              <a:t>Dental College of Georgia, Augusta University, Augusta, GA  USA</a:t>
            </a:r>
            <a:endParaRPr lang="en-US" sz="3600" b="1" i="1" dirty="0">
              <a:solidFill>
                <a:prstClr val="white"/>
              </a:solidFill>
            </a:endParaRPr>
          </a:p>
        </p:txBody>
      </p:sp>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t="10048" b="11571"/>
          <a:stretch/>
        </p:blipFill>
        <p:spPr>
          <a:xfrm>
            <a:off x="27052173" y="326352"/>
            <a:ext cx="5638632" cy="4419600"/>
          </a:xfrm>
          <a:prstGeom prst="rect">
            <a:avLst/>
          </a:prstGeom>
        </p:spPr>
      </p:pic>
      <p:sp>
        <p:nvSpPr>
          <p:cNvPr id="48" name="Title 3"/>
          <p:cNvSpPr>
            <a:spLocks/>
          </p:cNvSpPr>
          <p:nvPr/>
        </p:nvSpPr>
        <p:spPr bwMode="auto">
          <a:xfrm>
            <a:off x="5863172" y="2504896"/>
            <a:ext cx="21123614" cy="2298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886" tIns="326940" rIns="653886" bIns="326940"/>
          <a:lstStyle/>
          <a:p>
            <a:pPr algn="ctr"/>
            <a:r>
              <a:rPr lang="en-US" sz="6000" b="1" i="1" dirty="0" smtClean="0">
                <a:solidFill>
                  <a:prstClr val="white"/>
                </a:solidFill>
              </a:rPr>
              <a:t>Tom, MD, DDS, FACS</a:t>
            </a:r>
            <a:r>
              <a:rPr lang="en-US" sz="6000" b="1" i="1" baseline="30000" dirty="0" smtClean="0">
                <a:solidFill>
                  <a:prstClr val="white"/>
                </a:solidFill>
              </a:rPr>
              <a:t>1</a:t>
            </a:r>
            <a:r>
              <a:rPr lang="en-US" sz="6000" b="1" i="1" dirty="0" smtClean="0">
                <a:solidFill>
                  <a:prstClr val="white"/>
                </a:solidFill>
              </a:rPr>
              <a:t>; Dick, DDS</a:t>
            </a:r>
            <a:r>
              <a:rPr lang="en-US" sz="6000" b="1" i="1" baseline="30000" dirty="0" smtClean="0">
                <a:solidFill>
                  <a:prstClr val="white"/>
                </a:solidFill>
              </a:rPr>
              <a:t>2</a:t>
            </a:r>
            <a:r>
              <a:rPr lang="en-US" sz="6000" b="1" i="1" dirty="0" smtClean="0">
                <a:solidFill>
                  <a:prstClr val="white"/>
                </a:solidFill>
              </a:rPr>
              <a:t>;  Harry, BS</a:t>
            </a:r>
            <a:r>
              <a:rPr lang="en-US" sz="6000" b="1" i="1" baseline="30000" dirty="0" smtClean="0">
                <a:solidFill>
                  <a:prstClr val="white"/>
                </a:solidFill>
              </a:rPr>
              <a:t>3</a:t>
            </a:r>
            <a:r>
              <a:rPr lang="en-US" sz="6000" b="1" i="1" dirty="0" smtClean="0">
                <a:solidFill>
                  <a:prstClr val="white"/>
                </a:solidFill>
              </a:rPr>
              <a:t>; et al </a:t>
            </a:r>
          </a:p>
          <a:p>
            <a:pPr algn="ctr"/>
            <a:r>
              <a:rPr lang="en-US" sz="4400" i="1" dirty="0" smtClean="0">
                <a:solidFill>
                  <a:prstClr val="white"/>
                </a:solidFill>
              </a:rPr>
              <a:t>(et al can be used to represent all authors beyond the first 3)</a:t>
            </a:r>
            <a:endParaRPr lang="en-US" sz="4400" i="1" dirty="0">
              <a:solidFill>
                <a:prstClr val="white"/>
              </a:solidFill>
            </a:endParaRPr>
          </a:p>
        </p:txBody>
      </p:sp>
      <p:sp>
        <p:nvSpPr>
          <p:cNvPr id="57" name="Title 3"/>
          <p:cNvSpPr>
            <a:spLocks/>
          </p:cNvSpPr>
          <p:nvPr/>
        </p:nvSpPr>
        <p:spPr bwMode="auto">
          <a:xfrm>
            <a:off x="372192" y="6452707"/>
            <a:ext cx="418072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lvl="0" algn="ctr"/>
            <a:r>
              <a:rPr lang="en-US" sz="2800" b="1" i="1" dirty="0" smtClean="0">
                <a:solidFill>
                  <a:schemeClr val="bg1"/>
                </a:solidFill>
              </a:rPr>
              <a:t>TFARRELL@AUGUSTA.EDU</a:t>
            </a:r>
            <a:endParaRPr lang="en-US" sz="2800" b="1" i="1" dirty="0">
              <a:solidFill>
                <a:schemeClr val="bg1"/>
              </a:solidFill>
            </a:endParaRPr>
          </a:p>
        </p:txBody>
      </p:sp>
      <p:sp>
        <p:nvSpPr>
          <p:cNvPr id="64" name="TextBox 63"/>
          <p:cNvSpPr txBox="1"/>
          <p:nvPr/>
        </p:nvSpPr>
        <p:spPr>
          <a:xfrm flipH="1">
            <a:off x="16610786" y="41438826"/>
            <a:ext cx="14770354" cy="646331"/>
          </a:xfrm>
          <a:prstGeom prst="rect">
            <a:avLst/>
          </a:prstGeom>
          <a:noFill/>
        </p:spPr>
        <p:txBody>
          <a:bodyPr wrap="square" rtlCol="0">
            <a:spAutoFit/>
          </a:bodyPr>
          <a:lstStyle/>
          <a:p>
            <a:pPr marL="742950" indent="-742950" algn="just">
              <a:spcAft>
                <a:spcPts val="600"/>
              </a:spcAft>
              <a:buFont typeface="+mj-lt"/>
              <a:buAutoNum type="arabicPeriod"/>
            </a:pPr>
            <a:endParaRPr lang="en-US" sz="3600" dirty="0"/>
          </a:p>
        </p:txBody>
      </p:sp>
      <p:sp>
        <p:nvSpPr>
          <p:cNvPr id="3" name="Rectangle 2"/>
          <p:cNvSpPr/>
          <p:nvPr/>
        </p:nvSpPr>
        <p:spPr>
          <a:xfrm>
            <a:off x="354053" y="99397"/>
            <a:ext cx="4114800" cy="6283387"/>
          </a:xfrm>
          <a:prstGeom prst="rect">
            <a:avLst/>
          </a:prstGeom>
          <a:solidFill>
            <a:srgbClr val="3CB6C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Rectangle 50"/>
          <p:cNvSpPr/>
          <p:nvPr/>
        </p:nvSpPr>
        <p:spPr>
          <a:xfrm>
            <a:off x="27693550" y="5004583"/>
            <a:ext cx="4296063" cy="1322558"/>
          </a:xfrm>
          <a:prstGeom prst="rect">
            <a:avLst/>
          </a:prstGeom>
          <a:solidFill>
            <a:srgbClr val="003359"/>
          </a:solidFill>
          <a:ln>
            <a:noFill/>
          </a:ln>
          <a:effectLst/>
        </p:spPr>
        <p:style>
          <a:lnRef idx="1">
            <a:schemeClr val="accent1"/>
          </a:lnRef>
          <a:fillRef idx="3">
            <a:schemeClr val="accent1"/>
          </a:fillRef>
          <a:effectRef idx="2">
            <a:schemeClr val="accent1"/>
          </a:effectRef>
          <a:fontRef idx="minor">
            <a:schemeClr val="lt1"/>
          </a:fontRef>
        </p:style>
        <p:txBody>
          <a:bodyPr lIns="91404" tIns="45702" rIns="91404" bIns="45702" rtlCol="0" anchor="ctr"/>
          <a:lstStyle/>
          <a:p>
            <a:pPr algn="ctr"/>
            <a:r>
              <a:rPr lang="en-US" sz="5400" b="1" dirty="0" smtClean="0"/>
              <a:t>Abstract # / IRB study #</a:t>
            </a:r>
            <a:endParaRPr lang="en-US" sz="5400" b="1" dirty="0"/>
          </a:p>
        </p:txBody>
      </p:sp>
      <p:sp>
        <p:nvSpPr>
          <p:cNvPr id="24" name="TextBox 23"/>
          <p:cNvSpPr txBox="1"/>
          <p:nvPr/>
        </p:nvSpPr>
        <p:spPr>
          <a:xfrm>
            <a:off x="1237328" y="29072996"/>
            <a:ext cx="15321371" cy="646331"/>
          </a:xfrm>
          <a:prstGeom prst="rect">
            <a:avLst/>
          </a:prstGeom>
          <a:noFill/>
        </p:spPr>
        <p:txBody>
          <a:bodyPr wrap="square" rtlCol="0">
            <a:spAutoFit/>
          </a:bodyPr>
          <a:lstStyle/>
          <a:p>
            <a:endParaRPr lang="en-US" sz="3600" dirty="0"/>
          </a:p>
        </p:txBody>
      </p:sp>
      <p:sp>
        <p:nvSpPr>
          <p:cNvPr id="10" name="TextBox 9"/>
          <p:cNvSpPr txBox="1"/>
          <p:nvPr/>
        </p:nvSpPr>
        <p:spPr>
          <a:xfrm>
            <a:off x="17234367" y="40126677"/>
            <a:ext cx="14585722" cy="1754326"/>
          </a:xfrm>
          <a:prstGeom prst="rect">
            <a:avLst/>
          </a:prstGeom>
          <a:noFill/>
        </p:spPr>
        <p:txBody>
          <a:bodyPr wrap="square" rtlCol="0">
            <a:spAutoFit/>
          </a:bodyPr>
          <a:lstStyle/>
          <a:p>
            <a:pPr marL="742950" indent="-742950" algn="just">
              <a:buFont typeface="+mj-lt"/>
              <a:buAutoNum type="arabicPeriod"/>
            </a:pPr>
            <a:r>
              <a:rPr lang="en-US" sz="3600" dirty="0">
                <a:solidFill>
                  <a:srgbClr val="201F1E"/>
                </a:solidFill>
                <a:latin typeface="Times New Roman" panose="02020603050405020304" pitchFamily="18" charset="0"/>
              </a:rPr>
              <a:t> Briefly summarize the patient treatment </a:t>
            </a:r>
            <a:r>
              <a:rPr lang="en-US" sz="3600" dirty="0">
                <a:solidFill>
                  <a:srgbClr val="FF0000"/>
                </a:solidFill>
                <a:latin typeface="Times New Roman" panose="02020603050405020304" pitchFamily="18" charset="0"/>
              </a:rPr>
              <a:t>and the </a:t>
            </a:r>
            <a:r>
              <a:rPr lang="en-US" sz="3600" dirty="0" smtClean="0">
                <a:solidFill>
                  <a:srgbClr val="FF0000"/>
                </a:solidFill>
                <a:latin typeface="Times New Roman" panose="02020603050405020304" pitchFamily="18" charset="0"/>
              </a:rPr>
              <a:t>outcome.</a:t>
            </a:r>
          </a:p>
          <a:p>
            <a:pPr lvl="2" algn="just"/>
            <a:r>
              <a:rPr lang="en-US" sz="3600" dirty="0" smtClean="0">
                <a:solidFill>
                  <a:srgbClr val="FF0000"/>
                </a:solidFill>
                <a:latin typeface="Times New Roman" panose="02020603050405020304" pitchFamily="18" charset="0"/>
              </a:rPr>
              <a:t>OR</a:t>
            </a:r>
          </a:p>
          <a:p>
            <a:pPr marL="742950" indent="-742950">
              <a:buFont typeface="+mj-lt"/>
              <a:buAutoNum type="arabicPeriod"/>
            </a:pPr>
            <a:r>
              <a:rPr lang="en-US" sz="3600" dirty="0" smtClean="0">
                <a:solidFill>
                  <a:srgbClr val="201F1E"/>
                </a:solidFill>
                <a:latin typeface="Times New Roman" panose="02020603050405020304" pitchFamily="18" charset="0"/>
              </a:rPr>
              <a:t>Briefly </a:t>
            </a:r>
            <a:r>
              <a:rPr lang="en-US" sz="3600" dirty="0">
                <a:solidFill>
                  <a:srgbClr val="201F1E"/>
                </a:solidFill>
                <a:latin typeface="Times New Roman" panose="02020603050405020304" pitchFamily="18" charset="0"/>
              </a:rPr>
              <a:t>summarize the technique presented and its chief advantages.</a:t>
            </a:r>
            <a:endParaRPr lang="en-US" sz="3600" dirty="0"/>
          </a:p>
        </p:txBody>
      </p:sp>
      <p:sp>
        <p:nvSpPr>
          <p:cNvPr id="6" name="TextBox 5"/>
          <p:cNvSpPr txBox="1"/>
          <p:nvPr/>
        </p:nvSpPr>
        <p:spPr>
          <a:xfrm>
            <a:off x="16878950" y="47629484"/>
            <a:ext cx="14769474" cy="1754326"/>
          </a:xfrm>
          <a:prstGeom prst="rect">
            <a:avLst/>
          </a:prstGeom>
          <a:noFill/>
        </p:spPr>
        <p:txBody>
          <a:bodyPr wrap="square" rtlCol="0">
            <a:spAutoFit/>
          </a:bodyPr>
          <a:lstStyle/>
          <a:p>
            <a:r>
              <a:rPr lang="en-US" sz="3600" dirty="0" smtClean="0"/>
              <a:t>Optional- you may create a separate handout with your references listed </a:t>
            </a:r>
            <a:r>
              <a:rPr lang="en-US" sz="3600" dirty="0" smtClean="0"/>
              <a:t>if </a:t>
            </a:r>
            <a:r>
              <a:rPr lang="en-US" sz="3600" dirty="0" smtClean="0"/>
              <a:t>space is too limited to cite them in the INTRODUCTION or CLINICAL REPORT / TECHNIQUE Sections.  </a:t>
            </a:r>
          </a:p>
        </p:txBody>
      </p:sp>
      <p:sp>
        <p:nvSpPr>
          <p:cNvPr id="13" name="Rectangle 12"/>
          <p:cNvSpPr/>
          <p:nvPr/>
        </p:nvSpPr>
        <p:spPr>
          <a:xfrm>
            <a:off x="1556278" y="22671435"/>
            <a:ext cx="4792266" cy="520367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Image 1</a:t>
            </a:r>
            <a:endParaRPr lang="en-US" dirty="0"/>
          </a:p>
        </p:txBody>
      </p:sp>
      <p:sp>
        <p:nvSpPr>
          <p:cNvPr id="17" name="Rectangle 16"/>
          <p:cNvSpPr/>
          <p:nvPr/>
        </p:nvSpPr>
        <p:spPr>
          <a:xfrm>
            <a:off x="6559813" y="22839453"/>
            <a:ext cx="8621901" cy="50356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0" dirty="0" smtClean="0"/>
              <a:t>If using a patient photo- Ensure that it has been de-identified </a:t>
            </a:r>
            <a:endParaRPr lang="en-US" sz="8000" dirty="0"/>
          </a:p>
        </p:txBody>
      </p:sp>
      <p:sp>
        <p:nvSpPr>
          <p:cNvPr id="19" name="Rectangle 18"/>
          <p:cNvSpPr/>
          <p:nvPr/>
        </p:nvSpPr>
        <p:spPr>
          <a:xfrm>
            <a:off x="3731029" y="28079123"/>
            <a:ext cx="9998824" cy="37464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Image holder </a:t>
            </a:r>
            <a:endParaRPr lang="en-US" dirty="0"/>
          </a:p>
        </p:txBody>
      </p:sp>
      <p:sp>
        <p:nvSpPr>
          <p:cNvPr id="21" name="TextBox 20"/>
          <p:cNvSpPr txBox="1"/>
          <p:nvPr/>
        </p:nvSpPr>
        <p:spPr>
          <a:xfrm>
            <a:off x="1206557" y="33316985"/>
            <a:ext cx="14965280" cy="7848302"/>
          </a:xfrm>
          <a:prstGeom prst="rect">
            <a:avLst/>
          </a:prstGeom>
          <a:noFill/>
        </p:spPr>
        <p:txBody>
          <a:bodyPr wrap="square" rtlCol="0">
            <a:spAutoFit/>
          </a:bodyPr>
          <a:lstStyle/>
          <a:p>
            <a:pPr lvl="0" algn="just"/>
            <a:r>
              <a:rPr lang="en-US" sz="3600" b="1" dirty="0">
                <a:solidFill>
                  <a:srgbClr val="201F1E"/>
                </a:solidFill>
                <a:latin typeface="Times New Roman" panose="02020603050405020304" pitchFamily="18" charset="0"/>
              </a:rPr>
              <a:t>A</a:t>
            </a:r>
            <a:r>
              <a:rPr lang="en-US" sz="3600" b="1" dirty="0" smtClean="0">
                <a:solidFill>
                  <a:srgbClr val="201F1E"/>
                </a:solidFill>
                <a:latin typeface="Times New Roman" panose="02020603050405020304" pitchFamily="18" charset="0"/>
              </a:rPr>
              <a:t> </a:t>
            </a:r>
            <a:r>
              <a:rPr lang="en-US" sz="3600" b="1" dirty="0">
                <a:solidFill>
                  <a:srgbClr val="201F1E"/>
                </a:solidFill>
                <a:latin typeface="Times New Roman" panose="02020603050405020304" pitchFamily="18" charset="0"/>
              </a:rPr>
              <a:t>clinical report describes the </a:t>
            </a:r>
            <a:r>
              <a:rPr lang="en-US" sz="3600" b="1" dirty="0" smtClean="0">
                <a:solidFill>
                  <a:srgbClr val="201F1E"/>
                </a:solidFill>
                <a:latin typeface="Times New Roman" panose="02020603050405020304" pitchFamily="18" charset="0"/>
              </a:rPr>
              <a:t>authors’ </a:t>
            </a:r>
            <a:r>
              <a:rPr lang="en-US" sz="3600" b="1" dirty="0">
                <a:solidFill>
                  <a:srgbClr val="201F1E"/>
                </a:solidFill>
                <a:latin typeface="Times New Roman" panose="02020603050405020304" pitchFamily="18" charset="0"/>
              </a:rPr>
              <a:t>methods for meeting a patient treatment </a:t>
            </a:r>
            <a:r>
              <a:rPr lang="en-US" sz="3600" b="1" dirty="0" smtClean="0">
                <a:solidFill>
                  <a:srgbClr val="201F1E"/>
                </a:solidFill>
                <a:latin typeface="Times New Roman" panose="02020603050405020304" pitchFamily="18" charset="0"/>
              </a:rPr>
              <a:t>challenge. </a:t>
            </a:r>
            <a:r>
              <a:rPr lang="en-US" sz="3600" dirty="0" smtClean="0">
                <a:solidFill>
                  <a:srgbClr val="201F1E"/>
                </a:solidFill>
                <a:latin typeface="Times New Roman" panose="02020603050405020304" pitchFamily="18" charset="0"/>
              </a:rPr>
              <a:t>Describe </a:t>
            </a:r>
            <a:r>
              <a:rPr lang="en-US" sz="3600" dirty="0">
                <a:solidFill>
                  <a:srgbClr val="201F1E"/>
                </a:solidFill>
                <a:latin typeface="Times New Roman" panose="02020603050405020304" pitchFamily="18" charset="0"/>
              </a:rPr>
              <a:t>the patient, the problem with which he/she presented, and any relevant medical or dental background. Describe the various treatment options and the reasons for selection of the chosen treatment. Fully describe the treatment rendered, the length of the follow-up period, and any improvements noted as a result of treatment. </a:t>
            </a:r>
            <a:r>
              <a:rPr lang="en-US" sz="3600" i="1" dirty="0">
                <a:solidFill>
                  <a:srgbClr val="201F1E"/>
                </a:solidFill>
                <a:latin typeface="Times New Roman" panose="02020603050405020304" pitchFamily="18" charset="0"/>
              </a:rPr>
              <a:t>This section should be written in past tense and in paragraph form</a:t>
            </a:r>
            <a:r>
              <a:rPr lang="en-US" sz="3600" i="1" dirty="0" smtClean="0">
                <a:solidFill>
                  <a:srgbClr val="201F1E"/>
                </a:solidFill>
                <a:latin typeface="Times New Roman" panose="02020603050405020304" pitchFamily="18" charset="0"/>
              </a:rPr>
              <a:t>.</a:t>
            </a:r>
          </a:p>
          <a:p>
            <a:pPr lvl="0" algn="just"/>
            <a:endParaRPr lang="en-US" sz="3600" b="1" dirty="0">
              <a:solidFill>
                <a:srgbClr val="201F1E"/>
              </a:solidFill>
              <a:latin typeface="Times New Roman" panose="02020603050405020304" pitchFamily="18" charset="0"/>
            </a:endParaRPr>
          </a:p>
          <a:p>
            <a:pPr lvl="0" algn="just"/>
            <a:r>
              <a:rPr lang="en-US" sz="3600" b="1" dirty="0">
                <a:solidFill>
                  <a:srgbClr val="201F1E"/>
                </a:solidFill>
                <a:latin typeface="Times New Roman" panose="02020603050405020304" pitchFamily="18" charset="0"/>
              </a:rPr>
              <a:t>A</a:t>
            </a:r>
            <a:r>
              <a:rPr lang="en-US" sz="3600" b="1" dirty="0" smtClean="0">
                <a:solidFill>
                  <a:srgbClr val="201F1E"/>
                </a:solidFill>
                <a:latin typeface="Times New Roman" panose="02020603050405020304" pitchFamily="18" charset="0"/>
              </a:rPr>
              <a:t> </a:t>
            </a:r>
            <a:r>
              <a:rPr lang="en-US" sz="3600" b="1" dirty="0">
                <a:solidFill>
                  <a:srgbClr val="201F1E"/>
                </a:solidFill>
                <a:latin typeface="Times New Roman" panose="02020603050405020304" pitchFamily="18" charset="0"/>
              </a:rPr>
              <a:t>dental technique article presents, in a step-by-step format, a unique procedure helpful to dental </a:t>
            </a:r>
            <a:r>
              <a:rPr lang="en-US" sz="3600" b="1" dirty="0" smtClean="0">
                <a:solidFill>
                  <a:srgbClr val="201F1E"/>
                </a:solidFill>
                <a:latin typeface="Times New Roman" panose="02020603050405020304" pitchFamily="18" charset="0"/>
              </a:rPr>
              <a:t>professionals. I</a:t>
            </a:r>
            <a:r>
              <a:rPr lang="en-US" sz="3600" dirty="0" smtClean="0">
                <a:solidFill>
                  <a:srgbClr val="201F1E"/>
                </a:solidFill>
                <a:latin typeface="Times New Roman" panose="02020603050405020304" pitchFamily="18" charset="0"/>
              </a:rPr>
              <a:t>n </a:t>
            </a:r>
            <a:r>
              <a:rPr lang="en-US" sz="3600" dirty="0">
                <a:solidFill>
                  <a:srgbClr val="201F1E"/>
                </a:solidFill>
                <a:latin typeface="Times New Roman" panose="02020603050405020304" pitchFamily="18" charset="0"/>
              </a:rPr>
              <a:t>a numbered, step-by-step format, describe each step of the technique. </a:t>
            </a:r>
            <a:r>
              <a:rPr lang="en-US" sz="3600" i="1" dirty="0">
                <a:solidFill>
                  <a:srgbClr val="201F1E"/>
                </a:solidFill>
                <a:latin typeface="Times New Roman" panose="02020603050405020304" pitchFamily="18" charset="0"/>
              </a:rPr>
              <a:t>The text should be written in command rather than descriptive form</a:t>
            </a:r>
            <a:r>
              <a:rPr lang="en-US" sz="3600" dirty="0">
                <a:solidFill>
                  <a:srgbClr val="201F1E"/>
                </a:solidFill>
                <a:latin typeface="Times New Roman" panose="02020603050405020304" pitchFamily="18" charset="0"/>
              </a:rPr>
              <a:t> </a:t>
            </a:r>
            <a:r>
              <a:rPr lang="en-US" sz="3600" dirty="0" smtClean="0">
                <a:solidFill>
                  <a:srgbClr val="201F1E"/>
                </a:solidFill>
                <a:latin typeface="Times New Roman" panose="02020603050405020304" pitchFamily="18" charset="0"/>
              </a:rPr>
              <a:t>(Use e.g. “Survey </a:t>
            </a:r>
            <a:r>
              <a:rPr lang="en-US" sz="3600" dirty="0">
                <a:solidFill>
                  <a:srgbClr val="201F1E"/>
                </a:solidFill>
                <a:latin typeface="Times New Roman" panose="02020603050405020304" pitchFamily="18" charset="0"/>
              </a:rPr>
              <a:t>the diagnostic cast” rather than “The diagnostic cast is surveyed.”) Include </a:t>
            </a:r>
            <a:r>
              <a:rPr lang="en-US" sz="3600" dirty="0" smtClean="0">
                <a:solidFill>
                  <a:srgbClr val="201F1E"/>
                </a:solidFill>
                <a:latin typeface="Times New Roman" panose="02020603050405020304" pitchFamily="18" charset="0"/>
              </a:rPr>
              <a:t>captions </a:t>
            </a:r>
            <a:r>
              <a:rPr lang="en-US" sz="3600" dirty="0">
                <a:solidFill>
                  <a:srgbClr val="201F1E"/>
                </a:solidFill>
                <a:latin typeface="Times New Roman" panose="02020603050405020304" pitchFamily="18" charset="0"/>
              </a:rPr>
              <a:t>for the accompanying illustrations.</a:t>
            </a:r>
            <a:r>
              <a:rPr lang="en-US" sz="3600" b="1" dirty="0" smtClean="0">
                <a:solidFill>
                  <a:srgbClr val="201F1E"/>
                </a:solidFill>
                <a:latin typeface="Times New Roman" panose="02020603050405020304" pitchFamily="18" charset="0"/>
              </a:rPr>
              <a:t> </a:t>
            </a:r>
            <a:endParaRPr lang="en-US" dirty="0"/>
          </a:p>
        </p:txBody>
      </p:sp>
      <p:sp>
        <p:nvSpPr>
          <p:cNvPr id="53" name="TextBox 52"/>
          <p:cNvSpPr txBox="1"/>
          <p:nvPr/>
        </p:nvSpPr>
        <p:spPr>
          <a:xfrm>
            <a:off x="16693891" y="31133982"/>
            <a:ext cx="14813337" cy="789895"/>
          </a:xfrm>
          <a:prstGeom prst="rect">
            <a:avLst/>
          </a:prstGeom>
          <a:solidFill>
            <a:srgbClr val="003359"/>
          </a:solidFill>
        </p:spPr>
        <p:txBody>
          <a:bodyPr wrap="square" lIns="142176" tIns="71088" rIns="142176" bIns="71088" rtlCol="0" anchor="t">
            <a:spAutoFit/>
          </a:bodyPr>
          <a:lstStyle/>
          <a:p>
            <a:pPr algn="ctr"/>
            <a:r>
              <a:rPr lang="en-US" sz="4200" b="1" dirty="0" smtClean="0">
                <a:solidFill>
                  <a:schemeClr val="bg1"/>
                </a:solidFill>
                <a:latin typeface="Arial" pitchFamily="34" charset="0"/>
                <a:cs typeface="Arial" pitchFamily="34" charset="0"/>
              </a:rPr>
              <a:t>DISCUSSION </a:t>
            </a:r>
            <a:endParaRPr lang="en-US" sz="4200" b="1" dirty="0">
              <a:solidFill>
                <a:schemeClr val="bg1"/>
              </a:solidFill>
              <a:latin typeface="Arial" pitchFamily="34" charset="0"/>
              <a:cs typeface="Arial" pitchFamily="34" charset="0"/>
            </a:endParaRPr>
          </a:p>
        </p:txBody>
      </p:sp>
      <p:sp>
        <p:nvSpPr>
          <p:cNvPr id="54" name="TextBox 53"/>
          <p:cNvSpPr txBox="1"/>
          <p:nvPr/>
        </p:nvSpPr>
        <p:spPr>
          <a:xfrm>
            <a:off x="16703102" y="32564429"/>
            <a:ext cx="14585722" cy="5632311"/>
          </a:xfrm>
          <a:prstGeom prst="rect">
            <a:avLst/>
          </a:prstGeom>
          <a:noFill/>
        </p:spPr>
        <p:txBody>
          <a:bodyPr wrap="square" rtlCol="0">
            <a:spAutoFit/>
          </a:bodyPr>
          <a:lstStyle/>
          <a:p>
            <a:pPr marL="742950" indent="-742950" algn="just">
              <a:buFont typeface="+mj-lt"/>
              <a:buAutoNum type="arabicPeriod"/>
            </a:pPr>
            <a:r>
              <a:rPr lang="en-US" sz="3600" b="1" dirty="0">
                <a:solidFill>
                  <a:srgbClr val="201F1E"/>
                </a:solidFill>
                <a:latin typeface="inherit"/>
              </a:rPr>
              <a:t>Clinical Report </a:t>
            </a:r>
            <a:r>
              <a:rPr lang="en-US" sz="3600" b="1" dirty="0">
                <a:solidFill>
                  <a:srgbClr val="FF0000"/>
                </a:solidFill>
                <a:latin typeface="inherit"/>
              </a:rPr>
              <a:t>(patient emphasis</a:t>
            </a:r>
            <a:r>
              <a:rPr lang="en-US" sz="3600" b="1" dirty="0" smtClean="0">
                <a:solidFill>
                  <a:srgbClr val="FF0000"/>
                </a:solidFill>
                <a:latin typeface="inherit"/>
              </a:rPr>
              <a:t>): </a:t>
            </a:r>
            <a:r>
              <a:rPr lang="en-US" sz="3600" dirty="0" smtClean="0">
                <a:solidFill>
                  <a:srgbClr val="201F1E"/>
                </a:solidFill>
                <a:latin typeface="Times New Roman" panose="02020603050405020304" pitchFamily="18" charset="0"/>
              </a:rPr>
              <a:t>Comment </a:t>
            </a:r>
            <a:r>
              <a:rPr lang="en-US" sz="3600" dirty="0">
                <a:solidFill>
                  <a:srgbClr val="201F1E"/>
                </a:solidFill>
                <a:latin typeface="Times New Roman" panose="02020603050405020304" pitchFamily="18" charset="0"/>
              </a:rPr>
              <a:t>on the advantages and disadvantages of the chosen treatment and describe any contraindications for it. If the text will only be repetitive of previous sections, omit the Discussion</a:t>
            </a:r>
            <a:r>
              <a:rPr lang="en-US" sz="3600" dirty="0" smtClean="0">
                <a:solidFill>
                  <a:srgbClr val="201F1E"/>
                </a:solidFill>
                <a:latin typeface="Times New Roman" panose="02020603050405020304" pitchFamily="18" charset="0"/>
              </a:rPr>
              <a:t>.</a:t>
            </a:r>
          </a:p>
          <a:p>
            <a:pPr lvl="2" algn="just"/>
            <a:r>
              <a:rPr lang="en-US" sz="3600" dirty="0" smtClean="0">
                <a:solidFill>
                  <a:srgbClr val="201F1E"/>
                </a:solidFill>
                <a:latin typeface="Times New Roman" panose="02020603050405020304" pitchFamily="18" charset="0"/>
              </a:rPr>
              <a:t>Or	</a:t>
            </a:r>
            <a:endParaRPr lang="en-US" sz="3600" dirty="0"/>
          </a:p>
          <a:p>
            <a:pPr marL="742950" indent="-742950" algn="just">
              <a:buFont typeface="+mj-lt"/>
              <a:buAutoNum type="arabicPeriod"/>
            </a:pPr>
            <a:r>
              <a:rPr lang="en-US" sz="3600" b="1" dirty="0">
                <a:solidFill>
                  <a:srgbClr val="201F1E"/>
                </a:solidFill>
                <a:latin typeface="inherit"/>
              </a:rPr>
              <a:t>Dental Technique </a:t>
            </a:r>
            <a:r>
              <a:rPr lang="en-US" sz="3600" b="1" dirty="0">
                <a:solidFill>
                  <a:srgbClr val="FF0000"/>
                </a:solidFill>
                <a:latin typeface="inherit"/>
              </a:rPr>
              <a:t>(procedure emphasis): </a:t>
            </a:r>
            <a:r>
              <a:rPr lang="en-US" sz="3600" dirty="0">
                <a:solidFill>
                  <a:srgbClr val="201F1E"/>
                </a:solidFill>
                <a:latin typeface="Times New Roman" panose="02020603050405020304" pitchFamily="18" charset="0"/>
              </a:rPr>
              <a:t>Comment on the advantages and disadvantages of the technique, indicate the situations to which it may be applied, and describe any contraindications for its use. Avoid excessive claims of effectiveness. If the text will only be repetitive of previous sections, omit the Discussion</a:t>
            </a:r>
            <a:r>
              <a:rPr lang="en-US" sz="3600" dirty="0" smtClean="0">
                <a:solidFill>
                  <a:srgbClr val="201F1E"/>
                </a:solidFill>
                <a:latin typeface="Times New Roman" panose="02020603050405020304" pitchFamily="18" charset="0"/>
              </a:rPr>
              <a:t>.</a:t>
            </a:r>
            <a:endParaRPr lang="en-US" sz="3600" dirty="0" smtClean="0"/>
          </a:p>
        </p:txBody>
      </p:sp>
      <p:sp>
        <p:nvSpPr>
          <p:cNvPr id="55" name="Rectangle 54"/>
          <p:cNvSpPr/>
          <p:nvPr/>
        </p:nvSpPr>
        <p:spPr>
          <a:xfrm>
            <a:off x="16693891" y="9040479"/>
            <a:ext cx="15041880" cy="21486034"/>
          </a:xfrm>
          <a:prstGeom prst="rect">
            <a:avLst/>
          </a:prstGeom>
        </p:spPr>
        <p:style>
          <a:lnRef idx="1">
            <a:schemeClr val="accent1"/>
          </a:lnRef>
          <a:fillRef idx="3">
            <a:schemeClr val="accent1"/>
          </a:fillRef>
          <a:effectRef idx="2">
            <a:schemeClr val="accent1"/>
          </a:effectRef>
          <a:fontRef idx="minor">
            <a:schemeClr val="lt1"/>
          </a:fontRef>
        </p:style>
        <p:txBody>
          <a:bodyPr rtlCol="0" anchor="t"/>
          <a:lstStyle/>
          <a:p>
            <a:pPr algn="ctr"/>
            <a:r>
              <a:rPr lang="en-US" sz="4800" dirty="0" smtClean="0">
                <a:solidFill>
                  <a:schemeClr val="tx1"/>
                </a:solidFill>
              </a:rPr>
              <a:t>Poster Format Rules:</a:t>
            </a:r>
          </a:p>
          <a:p>
            <a:pPr algn="ctr"/>
            <a:r>
              <a:rPr lang="en-US" sz="4800" dirty="0" smtClean="0">
                <a:solidFill>
                  <a:schemeClr val="tx1"/>
                </a:solidFill>
              </a:rPr>
              <a:t>1) You can move </a:t>
            </a:r>
            <a:r>
              <a:rPr lang="en-US" sz="4800" dirty="0">
                <a:solidFill>
                  <a:schemeClr val="tx1"/>
                </a:solidFill>
              </a:rPr>
              <a:t>the Section Headings (e.g. Learning Objectives, Introduction) around as needed for space requirements. </a:t>
            </a:r>
          </a:p>
          <a:p>
            <a:pPr algn="ctr"/>
            <a:endParaRPr lang="en-US" sz="4800" dirty="0" smtClean="0">
              <a:solidFill>
                <a:schemeClr val="tx1"/>
              </a:solidFill>
            </a:endParaRPr>
          </a:p>
          <a:p>
            <a:pPr algn="ctr"/>
            <a:r>
              <a:rPr lang="en-US" sz="4800" dirty="0" smtClean="0">
                <a:solidFill>
                  <a:schemeClr val="tx1"/>
                </a:solidFill>
              </a:rPr>
              <a:t>2</a:t>
            </a:r>
            <a:r>
              <a:rPr lang="en-US" sz="4800" dirty="0">
                <a:solidFill>
                  <a:schemeClr val="tx1"/>
                </a:solidFill>
              </a:rPr>
              <a:t>) Only use Calibri (Body) font </a:t>
            </a:r>
            <a:r>
              <a:rPr lang="en-US" sz="4800" dirty="0" smtClean="0">
                <a:solidFill>
                  <a:schemeClr val="tx1"/>
                </a:solidFill>
              </a:rPr>
              <a:t>type</a:t>
            </a:r>
            <a:r>
              <a:rPr lang="en-US" sz="4800" dirty="0">
                <a:solidFill>
                  <a:schemeClr val="tx1"/>
                </a:solidFill>
              </a:rPr>
              <a:t> </a:t>
            </a:r>
            <a:r>
              <a:rPr lang="en-US" sz="4800" dirty="0" smtClean="0">
                <a:solidFill>
                  <a:schemeClr val="tx1"/>
                </a:solidFill>
              </a:rPr>
              <a:t>for all text.</a:t>
            </a:r>
            <a:endParaRPr lang="en-US" sz="4800" dirty="0">
              <a:solidFill>
                <a:schemeClr val="tx1"/>
              </a:solidFill>
            </a:endParaRPr>
          </a:p>
          <a:p>
            <a:pPr algn="ctr"/>
            <a:endParaRPr lang="en-US" sz="4800" dirty="0" smtClean="0">
              <a:solidFill>
                <a:schemeClr val="tx1"/>
              </a:solidFill>
            </a:endParaRPr>
          </a:p>
          <a:p>
            <a:pPr algn="ctr"/>
            <a:r>
              <a:rPr lang="en-US" sz="4800" dirty="0">
                <a:solidFill>
                  <a:schemeClr val="tx1"/>
                </a:solidFill>
              </a:rPr>
              <a:t>3</a:t>
            </a:r>
            <a:r>
              <a:rPr lang="en-US" sz="4800" dirty="0" smtClean="0">
                <a:solidFill>
                  <a:schemeClr val="tx1"/>
                </a:solidFill>
              </a:rPr>
              <a:t>) Only use </a:t>
            </a:r>
            <a:r>
              <a:rPr lang="en-US" sz="4800" dirty="0">
                <a:solidFill>
                  <a:schemeClr val="tx1"/>
                </a:solidFill>
              </a:rPr>
              <a:t>font size </a:t>
            </a:r>
            <a:r>
              <a:rPr lang="en-US" sz="4800" dirty="0" smtClean="0">
                <a:solidFill>
                  <a:schemeClr val="tx1"/>
                </a:solidFill>
              </a:rPr>
              <a:t>36 in the Section Narrative boxes. </a:t>
            </a:r>
          </a:p>
          <a:p>
            <a:pPr algn="ctr"/>
            <a:r>
              <a:rPr lang="en-US" sz="4800" dirty="0" smtClean="0">
                <a:solidFill>
                  <a:schemeClr val="tx1"/>
                </a:solidFill>
              </a:rPr>
              <a:t>The Section Heading font is size 42. </a:t>
            </a: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lvl="0" algn="ctr"/>
            <a:r>
              <a:rPr lang="en-US" dirty="0">
                <a:solidFill>
                  <a:prstClr val="white"/>
                </a:solidFill>
              </a:rPr>
              <a:t>Image holder </a:t>
            </a:r>
            <a:r>
              <a:rPr lang="en-US" dirty="0" smtClean="0">
                <a:solidFill>
                  <a:prstClr val="white"/>
                </a:solidFill>
              </a:rPr>
              <a:t>space holder</a:t>
            </a:r>
            <a:endParaRPr lang="en-US" dirty="0">
              <a:solidFill>
                <a:prstClr val="white"/>
              </a:solidFill>
            </a:endParaRPr>
          </a:p>
          <a:p>
            <a:pPr algn="ctr"/>
            <a:endParaRPr lang="en-US" sz="4800" dirty="0">
              <a:solidFill>
                <a:schemeClr val="tx1"/>
              </a:solidFill>
            </a:endParaRPr>
          </a:p>
        </p:txBody>
      </p:sp>
      <p:sp>
        <p:nvSpPr>
          <p:cNvPr id="34" name="TextBox 33"/>
          <p:cNvSpPr txBox="1"/>
          <p:nvPr/>
        </p:nvSpPr>
        <p:spPr>
          <a:xfrm>
            <a:off x="16868798" y="43017543"/>
            <a:ext cx="14813337" cy="789895"/>
          </a:xfrm>
          <a:prstGeom prst="rect">
            <a:avLst/>
          </a:prstGeom>
          <a:solidFill>
            <a:srgbClr val="003359"/>
          </a:solidFill>
        </p:spPr>
        <p:txBody>
          <a:bodyPr wrap="square" lIns="142176" tIns="71088" rIns="142176" bIns="71088" rtlCol="0" anchor="t">
            <a:spAutoFit/>
          </a:bodyPr>
          <a:lstStyle/>
          <a:p>
            <a:pPr algn="ctr"/>
            <a:r>
              <a:rPr lang="en-US" sz="4200" b="1" dirty="0" smtClean="0">
                <a:solidFill>
                  <a:schemeClr val="bg1"/>
                </a:solidFill>
                <a:latin typeface="Arial" pitchFamily="34" charset="0"/>
                <a:cs typeface="Arial" pitchFamily="34" charset="0"/>
              </a:rPr>
              <a:t>ACKNOWLEDGMENTS</a:t>
            </a:r>
            <a:endParaRPr lang="en-US" sz="4200" b="1" dirty="0">
              <a:solidFill>
                <a:schemeClr val="bg1"/>
              </a:solidFill>
              <a:latin typeface="Arial" pitchFamily="34" charset="0"/>
              <a:cs typeface="Arial" pitchFamily="34" charset="0"/>
            </a:endParaRPr>
          </a:p>
        </p:txBody>
      </p:sp>
      <p:sp>
        <p:nvSpPr>
          <p:cNvPr id="35" name="TextBox 34"/>
          <p:cNvSpPr txBox="1"/>
          <p:nvPr/>
        </p:nvSpPr>
        <p:spPr>
          <a:xfrm>
            <a:off x="16558699" y="46782562"/>
            <a:ext cx="14813337" cy="789895"/>
          </a:xfrm>
          <a:prstGeom prst="rect">
            <a:avLst/>
          </a:prstGeom>
          <a:solidFill>
            <a:srgbClr val="003359"/>
          </a:solidFill>
        </p:spPr>
        <p:txBody>
          <a:bodyPr wrap="square" lIns="142176" tIns="71088" rIns="142176" bIns="71088" rtlCol="0" anchor="t">
            <a:spAutoFit/>
          </a:bodyPr>
          <a:lstStyle/>
          <a:p>
            <a:pPr algn="ctr"/>
            <a:r>
              <a:rPr lang="en-US" sz="4200" b="1" dirty="0" smtClean="0">
                <a:solidFill>
                  <a:schemeClr val="bg1"/>
                </a:solidFill>
                <a:latin typeface="Arial" pitchFamily="34" charset="0"/>
                <a:cs typeface="Arial" pitchFamily="34" charset="0"/>
              </a:rPr>
              <a:t>REFERENCES</a:t>
            </a:r>
            <a:endParaRPr lang="en-US" sz="42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1056265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11973</TotalTime>
  <Words>462</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inherit</vt:lpstr>
      <vt:lpstr>Times New Roman</vt:lpstr>
      <vt:lpstr>Office Theme</vt:lpstr>
      <vt:lpstr>PowerPoint Presentation</vt:lpstr>
    </vt:vector>
  </TitlesOfParts>
  <Company>Medical College of Georgia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Farmaha, Jaspreet K.</cp:lastModifiedBy>
  <cp:revision>544</cp:revision>
  <cp:lastPrinted>2016-01-31T22:30:21Z</cp:lastPrinted>
  <dcterms:created xsi:type="dcterms:W3CDTF">2012-05-14T19:48:09Z</dcterms:created>
  <dcterms:modified xsi:type="dcterms:W3CDTF">2020-01-07T21:27:40Z</dcterms:modified>
</cp:coreProperties>
</file>