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" y="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8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6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BC1F-DE40-40F4-9FF1-AC87CB993938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7C49-808F-4812-88FB-6FF5946BB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826BE-42F5-43F1-854D-B0BD988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6712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Alex Gilmore, MS4</a:t>
            </a:r>
            <a:br>
              <a:rPr lang="en-US" dirty="0"/>
            </a:br>
            <a:r>
              <a:rPr lang="en-US" dirty="0"/>
              <a:t>Pediatrics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B72813-C9BE-406B-83FC-21A27F239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0"/>
            <a:ext cx="4812053" cy="2706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6D91C7-E5CE-432C-AE60-2F3513B92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" b="22961"/>
          <a:stretch/>
        </p:blipFill>
        <p:spPr>
          <a:xfrm>
            <a:off x="6788727" y="3780884"/>
            <a:ext cx="2368153" cy="3077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31299C5-EA10-4BAA-BE73-5DCDD998F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7"/>
          <a:stretch/>
        </p:blipFill>
        <p:spPr>
          <a:xfrm>
            <a:off x="923636" y="-1"/>
            <a:ext cx="2595418" cy="27067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2B757E1-B6B1-4D18-87CC-C5D24C00C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5" y="3860817"/>
            <a:ext cx="3996244" cy="2997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35FA012-E1DE-43FB-98B2-A8A830E05F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860818"/>
            <a:ext cx="2917248" cy="299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7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826BE-42F5-43F1-854D-B0BD988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6712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Megan </a:t>
            </a:r>
            <a:r>
              <a:rPr lang="en-US" dirty="0" err="1"/>
              <a:t>Lameka</a:t>
            </a:r>
            <a:r>
              <a:rPr lang="en-US" dirty="0"/>
              <a:t>, MS4</a:t>
            </a:r>
            <a:br>
              <a:rPr lang="en-US" dirty="0"/>
            </a:br>
            <a:r>
              <a:rPr lang="en-US" dirty="0"/>
              <a:t>Orthopedics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CE3B4D-DF72-4B03-9332-BE6BC764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4" b="28547"/>
          <a:stretch/>
        </p:blipFill>
        <p:spPr>
          <a:xfrm>
            <a:off x="-2" y="0"/>
            <a:ext cx="2992584" cy="2570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17D224-7C80-412F-A141-2811B0A28C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 r="15479" b="28808"/>
          <a:stretch/>
        </p:blipFill>
        <p:spPr>
          <a:xfrm>
            <a:off x="6862618" y="0"/>
            <a:ext cx="2281382" cy="2570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710CE4-A212-4BB5-ABDD-225E75E711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 b="19596"/>
          <a:stretch/>
        </p:blipFill>
        <p:spPr>
          <a:xfrm>
            <a:off x="2697017" y="3901707"/>
            <a:ext cx="2900219" cy="29457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7B714DA-6E04-443E-97F7-49CA7475B743}"/>
              </a:ext>
            </a:extLst>
          </p:cNvPr>
          <p:cNvGrpSpPr/>
          <p:nvPr/>
        </p:nvGrpSpPr>
        <p:grpSpPr>
          <a:xfrm>
            <a:off x="-2" y="3901707"/>
            <a:ext cx="2697019" cy="2951018"/>
            <a:chOff x="-277091" y="-145202"/>
            <a:chExt cx="6179129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CD5C68D-CBA6-42FC-83F2-9D142B1CD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2" r="4419"/>
            <a:stretch/>
          </p:blipFill>
          <p:spPr>
            <a:xfrm>
              <a:off x="2382983" y="-145202"/>
              <a:ext cx="3519055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DA86EAA-2188-4FD4-A707-CDA478F9C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6" r="16463"/>
            <a:stretch/>
          </p:blipFill>
          <p:spPr>
            <a:xfrm>
              <a:off x="-277091" y="-145202"/>
              <a:ext cx="2660074" cy="68580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55728B-6C20-41A4-8231-F0228FD019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0" r="6500" b="34546"/>
          <a:stretch/>
        </p:blipFill>
        <p:spPr>
          <a:xfrm>
            <a:off x="2376641" y="7902"/>
            <a:ext cx="4485977" cy="25623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B204A6-7FEC-4AD6-BFB2-7CDB2AB7FF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r="9846" b="9093"/>
          <a:stretch/>
        </p:blipFill>
        <p:spPr>
          <a:xfrm>
            <a:off x="5597236" y="3896432"/>
            <a:ext cx="3546764" cy="294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05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826BE-42F5-43F1-854D-B0BD988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6712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Shawna McCafferty, MS4</a:t>
            </a:r>
            <a:br>
              <a:rPr lang="en-US" dirty="0"/>
            </a:br>
            <a:r>
              <a:rPr lang="en-US" dirty="0"/>
              <a:t>Pediatrics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629A5E-DB9D-4ED8-A19C-DDC0C6D0C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9" b="21625"/>
          <a:stretch/>
        </p:blipFill>
        <p:spPr>
          <a:xfrm>
            <a:off x="0" y="3780884"/>
            <a:ext cx="3312973" cy="3077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241D26-EBF6-429D-80C2-A0DA323368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9069" cy="2649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6E612D-1993-490A-88C4-BFB920B8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b="3536"/>
          <a:stretch/>
        </p:blipFill>
        <p:spPr>
          <a:xfrm>
            <a:off x="6494932" y="3780885"/>
            <a:ext cx="2649068" cy="3077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1001B5-FEC1-4454-A56A-9FB3DDB05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2" y="0"/>
            <a:ext cx="2649068" cy="2649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96B804-E8B3-41C2-80AB-7988515CDE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64" y="-1"/>
            <a:ext cx="4039668" cy="2649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7CAC0A-0384-45AF-A826-71CAC19BA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74" y="3780885"/>
            <a:ext cx="3181958" cy="30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826BE-42F5-43F1-854D-B0BD988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6712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Anirudh </a:t>
            </a:r>
            <a:r>
              <a:rPr lang="en-US" dirty="0" err="1"/>
              <a:t>Sundararaghavan</a:t>
            </a:r>
            <a:r>
              <a:rPr lang="en-US" dirty="0"/>
              <a:t>, MS4</a:t>
            </a:r>
            <a:br>
              <a:rPr lang="en-US" dirty="0"/>
            </a:br>
            <a:r>
              <a:rPr lang="en-US" dirty="0"/>
              <a:t>Internal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BFAE1C-1636-4194-A76C-A0503639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4" b="16902"/>
          <a:stretch/>
        </p:blipFill>
        <p:spPr>
          <a:xfrm>
            <a:off x="4425184" y="-3"/>
            <a:ext cx="2992581" cy="2733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A0C477-A85F-43EA-9743-3A1A2C46B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15623" r="7621" b="6263"/>
          <a:stretch/>
        </p:blipFill>
        <p:spPr>
          <a:xfrm>
            <a:off x="2329931" y="-4"/>
            <a:ext cx="2095253" cy="2733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0137E2-B0FF-4867-820D-426955FAE2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025"/>
          <a:stretch/>
        </p:blipFill>
        <p:spPr>
          <a:xfrm>
            <a:off x="0" y="3780883"/>
            <a:ext cx="4905476" cy="3077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4E7C3A-98CB-4F4F-B72B-A8CDFD16BE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01"/>
          <a:stretch/>
        </p:blipFill>
        <p:spPr>
          <a:xfrm>
            <a:off x="4905476" y="3780884"/>
            <a:ext cx="4238524" cy="30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8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826BE-42F5-43F1-854D-B0BD988F3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6712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Kishore </a:t>
            </a:r>
            <a:r>
              <a:rPr lang="en-US" dirty="0" err="1"/>
              <a:t>Vedala</a:t>
            </a:r>
            <a:r>
              <a:rPr lang="en-US" dirty="0"/>
              <a:t>, MS4</a:t>
            </a:r>
            <a:br>
              <a:rPr lang="en-US" dirty="0"/>
            </a:br>
            <a:r>
              <a:rPr lang="en-US" dirty="0"/>
              <a:t>Pediatric Neurology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20229F-692B-4BF2-862D-84C52740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16" y="3933623"/>
            <a:ext cx="4990967" cy="294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008EA0-3B90-4EE5-9341-2BCA7059D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5561"/>
            <a:ext cx="3519055" cy="2633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B0344E-A6EF-4F7B-9A15-A11CB1B15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54" y="7911"/>
            <a:ext cx="4304145" cy="26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Alex Gilmore, MS4 Pediatrics</vt:lpstr>
      <vt:lpstr>Megan Lameka, MS4 Orthopedics</vt:lpstr>
      <vt:lpstr>Shawna McCafferty, MS4 Pediatrics</vt:lpstr>
      <vt:lpstr>Anirudh Sundararaghavan, MS4 Internal Medicine</vt:lpstr>
      <vt:lpstr>Kishore Vedala, MS4 Pediatric Neurology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 Gilmore, MS4 Pediatrics</dc:title>
  <dc:creator>DocMcCafferty</dc:creator>
  <cp:lastModifiedBy>Watts, Crystal M.</cp:lastModifiedBy>
  <cp:revision>6</cp:revision>
  <dcterms:created xsi:type="dcterms:W3CDTF">2017-08-07T01:04:04Z</dcterms:created>
  <dcterms:modified xsi:type="dcterms:W3CDTF">2017-08-07T12:23:24Z</dcterms:modified>
</cp:coreProperties>
</file>