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2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4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2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3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50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9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1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9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3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7085B-AD9D-9341-A9F0-9B8EF042CA98}" type="datetimeFigureOut">
              <a:rPr lang="en-US" smtClean="0"/>
              <a:t>7/19/19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6A2C7-4384-EA45-8D8C-BB35D7369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6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5BEE99B1-E539-BA40-AECA-7F9C4A8AD2A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995423">
            <a:off x="303356" y="524276"/>
            <a:ext cx="3469939" cy="23114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37BFB67-31A1-A545-AB34-F507EF370DF7}"/>
              </a:ext>
            </a:extLst>
          </p:cNvPr>
          <p:cNvSpPr txBox="1"/>
          <p:nvPr/>
        </p:nvSpPr>
        <p:spPr>
          <a:xfrm rot="20878651">
            <a:off x="1087954" y="2832333"/>
            <a:ext cx="23522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2019 Resident Graduation</a:t>
            </a:r>
          </a:p>
        </p:txBody>
      </p:sp>
      <p:pic>
        <p:nvPicPr>
          <p:cNvPr id="16" name="Picture 15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53C773DD-255F-434C-BA87-5B36A66AD30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92549">
            <a:off x="5363316" y="472992"/>
            <a:ext cx="3470551" cy="2602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AE20C18-CE33-FC43-926B-AA71C954DCE3}"/>
              </a:ext>
            </a:extLst>
          </p:cNvPr>
          <p:cNvSpPr txBox="1"/>
          <p:nvPr/>
        </p:nvSpPr>
        <p:spPr>
          <a:xfrm rot="513763">
            <a:off x="6085605" y="3047691"/>
            <a:ext cx="16643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PEM Fellowship Retreat</a:t>
            </a:r>
          </a:p>
        </p:txBody>
      </p:sp>
      <p:pic>
        <p:nvPicPr>
          <p:cNvPr id="19" name="Picture 18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3C235DC2-7A4D-FB40-A264-BE9C61F267E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901" y="3736584"/>
            <a:ext cx="3607822" cy="2705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20" descr="A group of people standing in front of a building&#10;&#10;Description automatically generated">
            <a:extLst>
              <a:ext uri="{FF2B5EF4-FFF2-40B4-BE49-F238E27FC236}">
                <a16:creationId xmlns:a16="http://schemas.microsoft.com/office/drawing/2014/main" id="{29B9CB78-54DC-D849-B0FE-CD073685566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6002" y="3736584"/>
            <a:ext cx="3806653" cy="2705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D0FEBF7-5A7F-A54F-AC59-2B0ADA934AD5}"/>
              </a:ext>
            </a:extLst>
          </p:cNvPr>
          <p:cNvSpPr txBox="1"/>
          <p:nvPr/>
        </p:nvSpPr>
        <p:spPr>
          <a:xfrm>
            <a:off x="2945664" y="3166985"/>
            <a:ext cx="3052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Annual EMS-C Conference</a:t>
            </a:r>
          </a:p>
        </p:txBody>
      </p:sp>
    </p:spTree>
    <p:extLst>
      <p:ext uri="{BB962C8B-B14F-4D97-AF65-F5344CB8AC3E}">
        <p14:creationId xmlns:p14="http://schemas.microsoft.com/office/powerpoint/2010/main" val="108263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A group of people standing around a bench&#10;&#10;Description automatically generated">
            <a:extLst>
              <a:ext uri="{FF2B5EF4-FFF2-40B4-BE49-F238E27FC236}">
                <a16:creationId xmlns:a16="http://schemas.microsoft.com/office/drawing/2014/main" id="{2367B378-71B3-A64E-A815-26C38F52654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707039" cy="2030279"/>
          </a:xfrm>
          <a:prstGeom prst="rect">
            <a:avLst/>
          </a:prstGeom>
        </p:spPr>
      </p:pic>
      <p:pic>
        <p:nvPicPr>
          <p:cNvPr id="25" name="Picture 24" descr="A picture containing person, tree, outdoor, man&#10;&#10;Description automatically generated">
            <a:extLst>
              <a:ext uri="{FF2B5EF4-FFF2-40B4-BE49-F238E27FC236}">
                <a16:creationId xmlns:a16="http://schemas.microsoft.com/office/drawing/2014/main" id="{EC43D99F-D85C-1645-B27A-22041F51164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253785" y="2284064"/>
            <a:ext cx="2030280" cy="1522710"/>
          </a:xfrm>
          <a:prstGeom prst="rect">
            <a:avLst/>
          </a:prstGeom>
        </p:spPr>
      </p:pic>
      <p:pic>
        <p:nvPicPr>
          <p:cNvPr id="27" name="Picture 26" descr="A group of people sitting at a park&#10;&#10;Description automatically generated">
            <a:extLst>
              <a:ext uri="{FF2B5EF4-FFF2-40B4-BE49-F238E27FC236}">
                <a16:creationId xmlns:a16="http://schemas.microsoft.com/office/drawing/2014/main" id="{576E39D2-4F37-2E4C-935A-0326EA8341D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3182" y="2041416"/>
            <a:ext cx="2707039" cy="2030279"/>
          </a:xfrm>
          <a:prstGeom prst="rect">
            <a:avLst/>
          </a:prstGeom>
        </p:spPr>
      </p:pic>
      <p:pic>
        <p:nvPicPr>
          <p:cNvPr id="29" name="Picture 28" descr="A picture containing building, outdoor, fence, tree&#10;&#10;Description automatically generated">
            <a:extLst>
              <a:ext uri="{FF2B5EF4-FFF2-40B4-BE49-F238E27FC236}">
                <a16:creationId xmlns:a16="http://schemas.microsoft.com/office/drawing/2014/main" id="{26313095-ACCF-FF44-9887-AA0E155BA99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2321515" y="301574"/>
            <a:ext cx="2030278" cy="1427133"/>
          </a:xfrm>
          <a:prstGeom prst="rect">
            <a:avLst/>
          </a:prstGeom>
        </p:spPr>
      </p:pic>
      <p:pic>
        <p:nvPicPr>
          <p:cNvPr id="31" name="Picture 30" descr="A group of people in a park&#10;&#10;Description automatically generated">
            <a:extLst>
              <a:ext uri="{FF2B5EF4-FFF2-40B4-BE49-F238E27FC236}">
                <a16:creationId xmlns:a16="http://schemas.microsoft.com/office/drawing/2014/main" id="{166317CD-7946-604C-85B6-8B44B57369B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969610"/>
            <a:ext cx="4050221" cy="2888390"/>
          </a:xfrm>
          <a:prstGeom prst="rect">
            <a:avLst/>
          </a:prstGeom>
        </p:spPr>
      </p:pic>
      <p:pic>
        <p:nvPicPr>
          <p:cNvPr id="33" name="Picture 32" descr="A group of people in a park&#10;&#10;Description automatically generated">
            <a:extLst>
              <a:ext uri="{FF2B5EF4-FFF2-40B4-BE49-F238E27FC236}">
                <a16:creationId xmlns:a16="http://schemas.microsoft.com/office/drawing/2014/main" id="{6B4D882B-D55E-ED4E-88EB-702EEEE891FC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0221" y="3064302"/>
            <a:ext cx="5069888" cy="380241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A4E1821A-F132-7F42-BB6F-05155F168C62}"/>
              </a:ext>
            </a:extLst>
          </p:cNvPr>
          <p:cNvSpPr txBox="1"/>
          <p:nvPr/>
        </p:nvSpPr>
        <p:spPr>
          <a:xfrm>
            <a:off x="4289013" y="654465"/>
            <a:ext cx="4405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pple Braille" pitchFamily="2" charset="0"/>
              </a:rPr>
              <a:t>2018 </a:t>
            </a:r>
          </a:p>
          <a:p>
            <a:pPr algn="ctr"/>
            <a:r>
              <a:rPr lang="en-US" sz="2400" b="1" dirty="0">
                <a:latin typeface="Apple Braille" pitchFamily="2" charset="0"/>
              </a:rPr>
              <a:t>Faculty Retreat at Clarks Hill Lake</a:t>
            </a:r>
          </a:p>
        </p:txBody>
      </p:sp>
    </p:spTree>
    <p:extLst>
      <p:ext uri="{BB962C8B-B14F-4D97-AF65-F5344CB8AC3E}">
        <p14:creationId xmlns:p14="http://schemas.microsoft.com/office/powerpoint/2010/main" val="775959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</TotalTime>
  <Words>17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Apple Braille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Langston, Jessica</dc:creator>
  <cp:lastModifiedBy>Anthony, Lindsey</cp:lastModifiedBy>
  <cp:revision>12</cp:revision>
  <dcterms:created xsi:type="dcterms:W3CDTF">2019-07-16T11:59:22Z</dcterms:created>
  <dcterms:modified xsi:type="dcterms:W3CDTF">2019-07-19T15:59:37Z</dcterms:modified>
</cp:coreProperties>
</file>