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67" r:id="rId2"/>
    <p:sldId id="263" r:id="rId3"/>
    <p:sldId id="265" r:id="rId4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130048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130048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130048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130048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130048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130048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130048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130048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130048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>
        <p15:guide id="1" orient="horz" pos="3072" userDrawn="1">
          <p15:clr>
            <a:srgbClr val="A4A3A4"/>
          </p15:clr>
        </p15:guide>
        <p15:guide id="2" pos="40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897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240" y="102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37" name="Shape 13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40195338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650240" latinLnBrk="0">
      <a:defRPr sz="1400">
        <a:latin typeface="+mj-lt"/>
        <a:ea typeface="+mj-ea"/>
        <a:cs typeface="+mj-cs"/>
        <a:sym typeface="Calibri"/>
      </a:defRPr>
    </a:lvl1pPr>
    <a:lvl2pPr indent="228600" defTabSz="650240" latinLnBrk="0">
      <a:defRPr sz="1400">
        <a:latin typeface="+mj-lt"/>
        <a:ea typeface="+mj-ea"/>
        <a:cs typeface="+mj-cs"/>
        <a:sym typeface="Calibri"/>
      </a:defRPr>
    </a:lvl2pPr>
    <a:lvl3pPr indent="457200" defTabSz="650240" latinLnBrk="0">
      <a:defRPr sz="1400">
        <a:latin typeface="+mj-lt"/>
        <a:ea typeface="+mj-ea"/>
        <a:cs typeface="+mj-cs"/>
        <a:sym typeface="Calibri"/>
      </a:defRPr>
    </a:lvl3pPr>
    <a:lvl4pPr indent="685800" defTabSz="650240" latinLnBrk="0">
      <a:defRPr sz="1400">
        <a:latin typeface="+mj-lt"/>
        <a:ea typeface="+mj-ea"/>
        <a:cs typeface="+mj-cs"/>
        <a:sym typeface="Calibri"/>
      </a:defRPr>
    </a:lvl4pPr>
    <a:lvl5pPr indent="914400" defTabSz="650240" latinLnBrk="0">
      <a:defRPr sz="1400">
        <a:latin typeface="+mj-lt"/>
        <a:ea typeface="+mj-ea"/>
        <a:cs typeface="+mj-cs"/>
        <a:sym typeface="Calibri"/>
      </a:defRPr>
    </a:lvl5pPr>
    <a:lvl6pPr indent="1143000" defTabSz="650240" latinLnBrk="0">
      <a:defRPr sz="1400">
        <a:latin typeface="+mj-lt"/>
        <a:ea typeface="+mj-ea"/>
        <a:cs typeface="+mj-cs"/>
        <a:sym typeface="Calibri"/>
      </a:defRPr>
    </a:lvl6pPr>
    <a:lvl7pPr indent="1371600" defTabSz="650240" latinLnBrk="0">
      <a:defRPr sz="1400">
        <a:latin typeface="+mj-lt"/>
        <a:ea typeface="+mj-ea"/>
        <a:cs typeface="+mj-cs"/>
        <a:sym typeface="Calibri"/>
      </a:defRPr>
    </a:lvl7pPr>
    <a:lvl8pPr indent="1600200" defTabSz="650240" latinLnBrk="0">
      <a:defRPr sz="1400">
        <a:latin typeface="+mj-lt"/>
        <a:ea typeface="+mj-ea"/>
        <a:cs typeface="+mj-cs"/>
        <a:sym typeface="Calibri"/>
      </a:defRPr>
    </a:lvl8pPr>
    <a:lvl9pPr indent="1828800" defTabSz="650240" latinLnBrk="0">
      <a:defRPr sz="14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AU_PresDeck_Back_DARK_4-3-02-03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3004800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24" name="Shape 24"/>
          <p:cNvSpPr>
            <a:spLocks noGrp="1"/>
          </p:cNvSpPr>
          <p:nvPr>
            <p:ph type="title"/>
          </p:nvPr>
        </p:nvSpPr>
        <p:spPr>
          <a:xfrm>
            <a:off x="1565983" y="1253796"/>
            <a:ext cx="9872834" cy="1045602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6" name="Shape 2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0182663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AU_PresDeck_Back_DARK_4-3-02-03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3004800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26" name="Shape 2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25312204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 Layou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AU_PresDeck_Back_DARK_4-3-02-03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3004800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24" name="Shape 24"/>
          <p:cNvSpPr>
            <a:spLocks noGrp="1"/>
          </p:cNvSpPr>
          <p:nvPr>
            <p:ph type="title"/>
          </p:nvPr>
        </p:nvSpPr>
        <p:spPr>
          <a:xfrm>
            <a:off x="1565983" y="1253796"/>
            <a:ext cx="9872834" cy="1045602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6" name="Shape 2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6" name="Content Placeholder 2"/>
          <p:cNvSpPr>
            <a:spLocks noGrp="1"/>
          </p:cNvSpPr>
          <p:nvPr>
            <p:ph sz="half" idx="1"/>
          </p:nvPr>
        </p:nvSpPr>
        <p:spPr>
          <a:xfrm>
            <a:off x="1565982" y="2587306"/>
            <a:ext cx="4846320" cy="589629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sz="half" idx="10"/>
          </p:nvPr>
        </p:nvSpPr>
        <p:spPr>
          <a:xfrm>
            <a:off x="6604001" y="2587306"/>
            <a:ext cx="4846320" cy="5896293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4612190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LIGHT: Title and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AU_PresDeck_Back_LIGHT_4-3-02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3004800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86" name="Shape 86"/>
          <p:cNvSpPr>
            <a:spLocks noGrp="1"/>
          </p:cNvSpPr>
          <p:nvPr>
            <p:ph type="title"/>
          </p:nvPr>
        </p:nvSpPr>
        <p:spPr>
          <a:xfrm>
            <a:off x="1565983" y="1253796"/>
            <a:ext cx="9872834" cy="104560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82F57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87" name="Shape 87"/>
          <p:cNvSpPr>
            <a:spLocks noGrp="1"/>
          </p:cNvSpPr>
          <p:nvPr>
            <p:ph type="body" sz="half" idx="1"/>
          </p:nvPr>
        </p:nvSpPr>
        <p:spPr>
          <a:xfrm>
            <a:off x="1544784" y="2939609"/>
            <a:ext cx="9872833" cy="4693799"/>
          </a:xfrm>
          <a:prstGeom prst="rect">
            <a:avLst/>
          </a:prstGeom>
        </p:spPr>
        <p:txBody>
          <a:bodyPr anchor="t"/>
          <a:lstStyle>
            <a:lvl1pPr marL="450056" indent="-450056">
              <a:lnSpc>
                <a:spcPct val="100000"/>
              </a:lnSpc>
              <a:spcBef>
                <a:spcPts val="1000"/>
              </a:spcBef>
              <a:buSzPct val="100000"/>
              <a:buFont typeface="Arial"/>
              <a:buChar char="•"/>
              <a:defRPr sz="3000">
                <a:solidFill>
                  <a:srgbClr val="082F57"/>
                </a:solidFill>
              </a:defRPr>
            </a:lvl1pPr>
            <a:lvl2pPr marL="885825" indent="-428625">
              <a:lnSpc>
                <a:spcPct val="100000"/>
              </a:lnSpc>
              <a:spcBef>
                <a:spcPts val="1000"/>
              </a:spcBef>
              <a:buSzPct val="100000"/>
              <a:buFont typeface="Arial"/>
              <a:buChar char="–"/>
              <a:defRPr sz="3000">
                <a:solidFill>
                  <a:srgbClr val="082F57"/>
                </a:solidFill>
              </a:defRPr>
            </a:lvl2pPr>
            <a:lvl3pPr marL="1314450" indent="-400050">
              <a:lnSpc>
                <a:spcPct val="100000"/>
              </a:lnSpc>
              <a:spcBef>
                <a:spcPts val="1000"/>
              </a:spcBef>
              <a:buSzPct val="100000"/>
              <a:buFont typeface="Arial"/>
              <a:buChar char="•"/>
              <a:defRPr sz="3000">
                <a:solidFill>
                  <a:srgbClr val="082F57"/>
                </a:solidFill>
              </a:defRPr>
            </a:lvl3pPr>
            <a:lvl4pPr marL="1851660" indent="-480060">
              <a:lnSpc>
                <a:spcPct val="100000"/>
              </a:lnSpc>
              <a:spcBef>
                <a:spcPts val="1000"/>
              </a:spcBef>
              <a:buSzPct val="100000"/>
              <a:buFont typeface="Arial"/>
              <a:buChar char="–"/>
              <a:defRPr sz="3000">
                <a:solidFill>
                  <a:srgbClr val="082F57"/>
                </a:solidFill>
              </a:defRPr>
            </a:lvl4pPr>
            <a:lvl5pPr marL="2308860" indent="-480060">
              <a:lnSpc>
                <a:spcPct val="100000"/>
              </a:lnSpc>
              <a:spcBef>
                <a:spcPts val="1000"/>
              </a:spcBef>
              <a:buSzPct val="100000"/>
              <a:buFont typeface="Arial"/>
              <a:buChar char="»"/>
              <a:defRPr sz="3000">
                <a:solidFill>
                  <a:srgbClr val="082F57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8" name="Shape 8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IGHT:  Two Content Layou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AU_PresDeck_Back_LIGHT_4-3-02.png"/>
          <p:cNvPicPr>
            <a:picLocks noChangeAspect="1"/>
          </p:cNvPicPr>
          <p:nvPr userDrawn="1"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3004800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86" name="Shape 86"/>
          <p:cNvSpPr>
            <a:spLocks noGrp="1"/>
          </p:cNvSpPr>
          <p:nvPr>
            <p:ph type="title"/>
          </p:nvPr>
        </p:nvSpPr>
        <p:spPr>
          <a:xfrm>
            <a:off x="1565983" y="1253796"/>
            <a:ext cx="9872834" cy="104560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82F57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88" name="Shape 8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sz="half" idx="1"/>
          </p:nvPr>
        </p:nvSpPr>
        <p:spPr>
          <a:xfrm>
            <a:off x="1565982" y="2587306"/>
            <a:ext cx="4846320" cy="589629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sz="half" idx="10"/>
          </p:nvPr>
        </p:nvSpPr>
        <p:spPr>
          <a:xfrm>
            <a:off x="6604001" y="2587306"/>
            <a:ext cx="4846320" cy="5896293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253475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1_LIGHT: Sid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AU_PresDeck_Back_LIGHT_4-3-02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3004800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96" name="Shape 9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anchor="t"/>
          <a:lstStyle>
            <a:lvl1pPr>
              <a:defRPr>
                <a:solidFill>
                  <a:srgbClr val="082F57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97" name="Shape 97"/>
          <p:cNvSpPr>
            <a:spLocks noGrp="1"/>
          </p:cNvSpPr>
          <p:nvPr>
            <p:ph type="body" sz="half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82F57"/>
                </a:solidFill>
              </a:defRPr>
            </a:lvl1pPr>
            <a:lvl2pPr>
              <a:defRPr>
                <a:solidFill>
                  <a:srgbClr val="082F57"/>
                </a:solidFill>
              </a:defRPr>
            </a:lvl2pPr>
            <a:lvl3pPr>
              <a:defRPr>
                <a:solidFill>
                  <a:srgbClr val="082F57"/>
                </a:solidFill>
              </a:defRPr>
            </a:lvl3pPr>
            <a:lvl4pPr>
              <a:defRPr>
                <a:solidFill>
                  <a:srgbClr val="082F57"/>
                </a:solidFill>
              </a:defRPr>
            </a:lvl4pPr>
            <a:lvl5pPr>
              <a:defRPr>
                <a:solidFill>
                  <a:srgbClr val="082F57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8" name="Shape 9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3004800" cy="9753600"/>
          </a:xfrm>
          <a:prstGeom prst="rect">
            <a:avLst/>
          </a:prstGeom>
          <a:solidFill>
            <a:srgbClr val="FFFFFF"/>
          </a:solidFill>
          <a:ln w="12700" cap="flat">
            <a:noFill/>
            <a:prstDash val="solid"/>
            <a:round/>
          </a:ln>
          <a:effectLst>
            <a:outerShdw blurRad="25400" dir="5400000" rotWithShape="0">
              <a:srgbClr val="000000">
                <a:alpha val="35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6575" tIns="36575" rIns="36575" bIns="36575" numCol="1" spcCol="38100" rtlCol="0" anchor="ctr">
            <a:spAutoFit/>
          </a:bodyPr>
          <a:lstStyle/>
          <a:p>
            <a:pPr marL="0" marR="0" indent="0" algn="l" defTabSz="130048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2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63375260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IGHT: Title Only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AU_PresDeck_Back_LIGHT_4-3-02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3004800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86" name="Shape 86"/>
          <p:cNvSpPr>
            <a:spLocks noGrp="1"/>
          </p:cNvSpPr>
          <p:nvPr>
            <p:ph type="title"/>
          </p:nvPr>
        </p:nvSpPr>
        <p:spPr>
          <a:xfrm>
            <a:off x="1565983" y="1253796"/>
            <a:ext cx="9872834" cy="104560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82F57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88" name="Shape 8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513265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IGHT: Blank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AU_PresDeck_Back_LIGHT_4-3-02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3004800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88" name="Shape 8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479936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AU_PresDeck_Back_DARK_4-3-0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3004800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43" name="Shape 43"/>
          <p:cNvSpPr>
            <a:spLocks noGrp="1"/>
          </p:cNvSpPr>
          <p:nvPr>
            <p:ph type="title"/>
          </p:nvPr>
        </p:nvSpPr>
        <p:spPr>
          <a:xfrm>
            <a:off x="1565983" y="3392382"/>
            <a:ext cx="9872834" cy="1829592"/>
          </a:xfrm>
          <a:prstGeom prst="rect">
            <a:avLst/>
          </a:prstGeom>
        </p:spPr>
        <p:txBody>
          <a:bodyPr/>
          <a:lstStyle>
            <a:lvl1pPr>
              <a:defRPr sz="8000"/>
            </a:lvl1pPr>
          </a:lstStyle>
          <a:p>
            <a:r>
              <a:t>Title Text</a:t>
            </a:r>
          </a:p>
        </p:txBody>
      </p:sp>
      <p:sp>
        <p:nvSpPr>
          <p:cNvPr id="44" name="Shape 44"/>
          <p:cNvSpPr/>
          <p:nvPr/>
        </p:nvSpPr>
        <p:spPr>
          <a:xfrm>
            <a:off x="1568862" y="5218378"/>
            <a:ext cx="1301897" cy="71380"/>
          </a:xfrm>
          <a:prstGeom prst="rect">
            <a:avLst/>
          </a:prstGeom>
          <a:solidFill>
            <a:srgbClr val="44D62B"/>
          </a:solidFill>
          <a:ln w="12700">
            <a:miter lim="400000"/>
          </a:ln>
        </p:spPr>
        <p:txBody>
          <a:bodyPr lIns="36575" tIns="36575" rIns="36575" bIns="36575" anchor="ctr"/>
          <a:lstStyle/>
          <a:p>
            <a:endParaRPr dirty="0"/>
          </a:p>
        </p:txBody>
      </p:sp>
      <p:sp>
        <p:nvSpPr>
          <p:cNvPr id="45" name="Shape 4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27959340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U_PresDeck_Back_DARK_4-3-02-03.png"/>
          <p:cNvPicPr>
            <a:picLocks noChangeAspect="1"/>
          </p:cNvPicPr>
          <p:nvPr/>
        </p:nvPicPr>
        <p:blipFill>
          <a:blip r:embed="rId11">
            <a:extLst/>
          </a:blip>
          <a:stretch>
            <a:fillRect/>
          </a:stretch>
        </p:blipFill>
        <p:spPr>
          <a:xfrm>
            <a:off x="0" y="0"/>
            <a:ext cx="13004800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>
            <a:spLocks noGrp="1"/>
          </p:cNvSpPr>
          <p:nvPr>
            <p:ph type="title"/>
          </p:nvPr>
        </p:nvSpPr>
        <p:spPr>
          <a:xfrm>
            <a:off x="1588315" y="3670184"/>
            <a:ext cx="3733465" cy="1182909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6575" tIns="36575" rIns="36575" bIns="36575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4" name="Shape 4"/>
          <p:cNvSpPr>
            <a:spLocks noGrp="1"/>
          </p:cNvSpPr>
          <p:nvPr>
            <p:ph type="body" idx="1"/>
          </p:nvPr>
        </p:nvSpPr>
        <p:spPr>
          <a:xfrm>
            <a:off x="5839455" y="877422"/>
            <a:ext cx="5587221" cy="676843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6575" tIns="36575" rIns="36575" bIns="36575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" name="Shape 5"/>
          <p:cNvSpPr>
            <a:spLocks noGrp="1"/>
          </p:cNvSpPr>
          <p:nvPr>
            <p:ph type="sldNum" sz="quarter" idx="2"/>
          </p:nvPr>
        </p:nvSpPr>
        <p:spPr>
          <a:xfrm>
            <a:off x="12230463" y="9070393"/>
            <a:ext cx="285462" cy="289308"/>
          </a:xfrm>
          <a:prstGeom prst="rect">
            <a:avLst/>
          </a:prstGeom>
          <a:ln w="3175">
            <a:miter lim="400000"/>
          </a:ln>
        </p:spPr>
        <p:txBody>
          <a:bodyPr wrap="none" lIns="36575" tIns="36575" rIns="36575" bIns="36575" anchor="ctr">
            <a:spAutoFit/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86CB4B4D-7CA3-9044-876B-883B54F8677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4" r:id="rId3"/>
    <p:sldLayoutId id="2147483656" r:id="rId4"/>
    <p:sldLayoutId id="2147483661" r:id="rId5"/>
    <p:sldLayoutId id="2147483667" r:id="rId6"/>
    <p:sldLayoutId id="2147483662" r:id="rId7"/>
    <p:sldLayoutId id="2147483663" r:id="rId8"/>
    <p:sldLayoutId id="2147483668" r:id="rId9"/>
  </p:sldLayoutIdLst>
  <p:transition spd="med"/>
  <p:txStyles>
    <p:titleStyle>
      <a:lvl1pPr marL="0" marR="0" indent="0" algn="l" defTabSz="130048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ln>
            <a:noFill/>
          </a:ln>
          <a:solidFill>
            <a:srgbClr val="FFFFFF"/>
          </a:solidFill>
          <a:uFillTx/>
          <a:latin typeface="Times New Roman"/>
          <a:ea typeface="Times New Roman"/>
          <a:cs typeface="Times New Roman"/>
          <a:sym typeface="Times New Roman"/>
        </a:defRPr>
      </a:lvl1pPr>
      <a:lvl2pPr marL="0" marR="0" indent="0" algn="l" defTabSz="130048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ln>
            <a:noFill/>
          </a:ln>
          <a:solidFill>
            <a:srgbClr val="FFFFFF"/>
          </a:solidFill>
          <a:uFillTx/>
          <a:latin typeface="Times New Roman"/>
          <a:ea typeface="Times New Roman"/>
          <a:cs typeface="Times New Roman"/>
          <a:sym typeface="Times New Roman"/>
        </a:defRPr>
      </a:lvl2pPr>
      <a:lvl3pPr marL="0" marR="0" indent="0" algn="l" defTabSz="130048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ln>
            <a:noFill/>
          </a:ln>
          <a:solidFill>
            <a:srgbClr val="FFFFFF"/>
          </a:solidFill>
          <a:uFillTx/>
          <a:latin typeface="Times New Roman"/>
          <a:ea typeface="Times New Roman"/>
          <a:cs typeface="Times New Roman"/>
          <a:sym typeface="Times New Roman"/>
        </a:defRPr>
      </a:lvl3pPr>
      <a:lvl4pPr marL="0" marR="0" indent="0" algn="l" defTabSz="130048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ln>
            <a:noFill/>
          </a:ln>
          <a:solidFill>
            <a:srgbClr val="FFFFFF"/>
          </a:solidFill>
          <a:uFillTx/>
          <a:latin typeface="Times New Roman"/>
          <a:ea typeface="Times New Roman"/>
          <a:cs typeface="Times New Roman"/>
          <a:sym typeface="Times New Roman"/>
        </a:defRPr>
      </a:lvl4pPr>
      <a:lvl5pPr marL="0" marR="0" indent="0" algn="l" defTabSz="130048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ln>
            <a:noFill/>
          </a:ln>
          <a:solidFill>
            <a:srgbClr val="FFFFFF"/>
          </a:solidFill>
          <a:uFillTx/>
          <a:latin typeface="Times New Roman"/>
          <a:ea typeface="Times New Roman"/>
          <a:cs typeface="Times New Roman"/>
          <a:sym typeface="Times New Roman"/>
        </a:defRPr>
      </a:lvl5pPr>
      <a:lvl6pPr marL="0" marR="0" indent="0" algn="l" defTabSz="130048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ln>
            <a:noFill/>
          </a:ln>
          <a:solidFill>
            <a:srgbClr val="FFFFFF"/>
          </a:solidFill>
          <a:uFillTx/>
          <a:latin typeface="Times New Roman"/>
          <a:ea typeface="Times New Roman"/>
          <a:cs typeface="Times New Roman"/>
          <a:sym typeface="Times New Roman"/>
        </a:defRPr>
      </a:lvl6pPr>
      <a:lvl7pPr marL="0" marR="0" indent="0" algn="l" defTabSz="130048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ln>
            <a:noFill/>
          </a:ln>
          <a:solidFill>
            <a:srgbClr val="FFFFFF"/>
          </a:solidFill>
          <a:uFillTx/>
          <a:latin typeface="Times New Roman"/>
          <a:ea typeface="Times New Roman"/>
          <a:cs typeface="Times New Roman"/>
          <a:sym typeface="Times New Roman"/>
        </a:defRPr>
      </a:lvl7pPr>
      <a:lvl8pPr marL="0" marR="0" indent="0" algn="l" defTabSz="130048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ln>
            <a:noFill/>
          </a:ln>
          <a:solidFill>
            <a:srgbClr val="FFFFFF"/>
          </a:solidFill>
          <a:uFillTx/>
          <a:latin typeface="Times New Roman"/>
          <a:ea typeface="Times New Roman"/>
          <a:cs typeface="Times New Roman"/>
          <a:sym typeface="Times New Roman"/>
        </a:defRPr>
      </a:lvl8pPr>
      <a:lvl9pPr marL="0" marR="0" indent="0" algn="l" defTabSz="130048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ln>
            <a:noFill/>
          </a:ln>
          <a:solidFill>
            <a:srgbClr val="FFFFFF"/>
          </a:solidFill>
          <a:uFillTx/>
          <a:latin typeface="Times New Roman"/>
          <a:ea typeface="Times New Roman"/>
          <a:cs typeface="Times New Roman"/>
          <a:sym typeface="Times New Roman"/>
        </a:defRPr>
      </a:lvl9pPr>
    </p:titleStyle>
    <p:bodyStyle>
      <a:lvl1pPr marL="0" marR="0" indent="0" algn="l" defTabSz="1300480" rtl="0" latinLnBrk="0">
        <a:lnSpc>
          <a:spcPct val="120000"/>
        </a:lnSpc>
        <a:spcBef>
          <a:spcPts val="600"/>
        </a:spcBef>
        <a:spcAft>
          <a:spcPts val="0"/>
        </a:spcAft>
        <a:buClrTx/>
        <a:buSzTx/>
        <a:buFontTx/>
        <a:buNone/>
        <a:tabLst/>
        <a:defRPr sz="2100" b="0" i="0" u="none" strike="noStrike" cap="none" spc="0" baseline="0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1pPr>
      <a:lvl2pPr marL="0" marR="0" indent="457200" algn="l" defTabSz="1300480" rtl="0" latinLnBrk="0">
        <a:lnSpc>
          <a:spcPct val="120000"/>
        </a:lnSpc>
        <a:spcBef>
          <a:spcPts val="600"/>
        </a:spcBef>
        <a:spcAft>
          <a:spcPts val="0"/>
        </a:spcAft>
        <a:buClrTx/>
        <a:buSzTx/>
        <a:buFontTx/>
        <a:buNone/>
        <a:tabLst/>
        <a:defRPr sz="2100" b="0" i="0" u="none" strike="noStrike" cap="none" spc="0" baseline="0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2pPr>
      <a:lvl3pPr marL="0" marR="0" indent="914400" algn="l" defTabSz="1300480" rtl="0" latinLnBrk="0">
        <a:lnSpc>
          <a:spcPct val="120000"/>
        </a:lnSpc>
        <a:spcBef>
          <a:spcPts val="600"/>
        </a:spcBef>
        <a:spcAft>
          <a:spcPts val="0"/>
        </a:spcAft>
        <a:buClrTx/>
        <a:buSzTx/>
        <a:buFontTx/>
        <a:buNone/>
        <a:tabLst/>
        <a:defRPr sz="2100" b="0" i="0" u="none" strike="noStrike" cap="none" spc="0" baseline="0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3pPr>
      <a:lvl4pPr marL="0" marR="0" indent="1371600" algn="l" defTabSz="1300480" rtl="0" latinLnBrk="0">
        <a:lnSpc>
          <a:spcPct val="120000"/>
        </a:lnSpc>
        <a:spcBef>
          <a:spcPts val="600"/>
        </a:spcBef>
        <a:spcAft>
          <a:spcPts val="0"/>
        </a:spcAft>
        <a:buClrTx/>
        <a:buSzTx/>
        <a:buFontTx/>
        <a:buNone/>
        <a:tabLst/>
        <a:defRPr sz="2100" b="0" i="0" u="none" strike="noStrike" cap="none" spc="0" baseline="0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4pPr>
      <a:lvl5pPr marL="0" marR="0" indent="1828800" algn="l" defTabSz="1300480" rtl="0" latinLnBrk="0">
        <a:lnSpc>
          <a:spcPct val="120000"/>
        </a:lnSpc>
        <a:spcBef>
          <a:spcPts val="600"/>
        </a:spcBef>
        <a:spcAft>
          <a:spcPts val="0"/>
        </a:spcAft>
        <a:buClrTx/>
        <a:buSzTx/>
        <a:buFontTx/>
        <a:buNone/>
        <a:tabLst/>
        <a:defRPr sz="2100" b="0" i="0" u="none" strike="noStrike" cap="none" spc="0" baseline="0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5pPr>
      <a:lvl6pPr marL="0" marR="0" indent="2286000" algn="l" defTabSz="1300480" rtl="0" latinLnBrk="0">
        <a:lnSpc>
          <a:spcPct val="120000"/>
        </a:lnSpc>
        <a:spcBef>
          <a:spcPts val="600"/>
        </a:spcBef>
        <a:spcAft>
          <a:spcPts val="0"/>
        </a:spcAft>
        <a:buClrTx/>
        <a:buSzTx/>
        <a:buFontTx/>
        <a:buNone/>
        <a:tabLst/>
        <a:defRPr sz="2100" b="0" i="0" u="none" strike="noStrike" cap="none" spc="0" baseline="0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6pPr>
      <a:lvl7pPr marL="0" marR="0" indent="2743200" algn="l" defTabSz="1300480" rtl="0" latinLnBrk="0">
        <a:lnSpc>
          <a:spcPct val="120000"/>
        </a:lnSpc>
        <a:spcBef>
          <a:spcPts val="600"/>
        </a:spcBef>
        <a:spcAft>
          <a:spcPts val="0"/>
        </a:spcAft>
        <a:buClrTx/>
        <a:buSzTx/>
        <a:buFontTx/>
        <a:buNone/>
        <a:tabLst/>
        <a:defRPr sz="2100" b="0" i="0" u="none" strike="noStrike" cap="none" spc="0" baseline="0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7pPr>
      <a:lvl8pPr marL="0" marR="0" indent="3200400" algn="l" defTabSz="1300480" rtl="0" latinLnBrk="0">
        <a:lnSpc>
          <a:spcPct val="120000"/>
        </a:lnSpc>
        <a:spcBef>
          <a:spcPts val="600"/>
        </a:spcBef>
        <a:spcAft>
          <a:spcPts val="0"/>
        </a:spcAft>
        <a:buClrTx/>
        <a:buSzTx/>
        <a:buFontTx/>
        <a:buNone/>
        <a:tabLst/>
        <a:defRPr sz="2100" b="0" i="0" u="none" strike="noStrike" cap="none" spc="0" baseline="0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8pPr>
      <a:lvl9pPr marL="0" marR="0" indent="3657600" algn="l" defTabSz="1300480" rtl="0" latinLnBrk="0">
        <a:lnSpc>
          <a:spcPct val="120000"/>
        </a:lnSpc>
        <a:spcBef>
          <a:spcPts val="600"/>
        </a:spcBef>
        <a:spcAft>
          <a:spcPts val="0"/>
        </a:spcAft>
        <a:buClrTx/>
        <a:buSzTx/>
        <a:buFontTx/>
        <a:buNone/>
        <a:tabLst/>
        <a:defRPr sz="2100" b="0" i="0" u="none" strike="noStrike" cap="none" spc="0" baseline="0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9pPr>
    </p:bodyStyle>
    <p:otherStyle>
      <a:lvl1pPr marL="0" marR="0" indent="0" algn="r" defTabSz="130048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130048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130048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130048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130048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130048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130048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130048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130048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ext&#10;&#10;Description automatically generated with low confidence">
            <a:extLst>
              <a:ext uri="{FF2B5EF4-FFF2-40B4-BE49-F238E27FC236}">
                <a16:creationId xmlns:a16="http://schemas.microsoft.com/office/drawing/2014/main" id="{F2270EC2-1394-489D-BE87-AD71400FAC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1784" y="2270514"/>
            <a:ext cx="5258816" cy="1078992"/>
          </a:xfrm>
          <a:prstGeom prst="rect">
            <a:avLst/>
          </a:prstGeom>
          <a:noFill/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66331DB4-BDB2-4574-B984-1FE6B4692416}"/>
              </a:ext>
            </a:extLst>
          </p:cNvPr>
          <p:cNvGrpSpPr>
            <a:grpSpLocks/>
          </p:cNvGrpSpPr>
          <p:nvPr/>
        </p:nvGrpSpPr>
        <p:grpSpPr bwMode="auto">
          <a:xfrm>
            <a:off x="41759" y="0"/>
            <a:ext cx="13004800" cy="3185234"/>
            <a:chOff x="0" y="0"/>
            <a:chExt cx="15840" cy="5966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348830B-48DF-456E-AC91-9F3FA45D1C5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15840" cy="5966"/>
              <a:chOff x="0" y="0"/>
              <a:chExt cx="15840" cy="5966"/>
            </a:xfrm>
          </p:grpSpPr>
          <p:sp>
            <p:nvSpPr>
              <p:cNvPr id="18" name="Freeform 787">
                <a:extLst>
                  <a:ext uri="{FF2B5EF4-FFF2-40B4-BE49-F238E27FC236}">
                    <a16:creationId xmlns:a16="http://schemas.microsoft.com/office/drawing/2014/main" id="{5B619478-1938-44FB-92B8-16AD97DE6B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0" y="0"/>
                <a:ext cx="15840" cy="5966"/>
              </a:xfrm>
              <a:custGeom>
                <a:avLst/>
                <a:gdLst>
                  <a:gd name="T0" fmla="*/ 2741 w 15840"/>
                  <a:gd name="T1" fmla="*/ 1525 h 5966"/>
                  <a:gd name="T2" fmla="*/ 3218 w 15840"/>
                  <a:gd name="T3" fmla="*/ 0 h 5966"/>
                  <a:gd name="T4" fmla="*/ 4022 w 15840"/>
                  <a:gd name="T5" fmla="*/ 0 h 5966"/>
                  <a:gd name="T6" fmla="*/ 3633 w 15840"/>
                  <a:gd name="T7" fmla="*/ 1243 h 5966"/>
                  <a:gd name="T8" fmla="*/ 3111 w 15840"/>
                  <a:gd name="T9" fmla="*/ 1243 h 5966"/>
                  <a:gd name="T10" fmla="*/ 2741 w 15840"/>
                  <a:gd name="T11" fmla="*/ 1525 h 59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5840" h="5966">
                    <a:moveTo>
                      <a:pt x="2741" y="1525"/>
                    </a:moveTo>
                    <a:lnTo>
                      <a:pt x="3218" y="0"/>
                    </a:lnTo>
                    <a:lnTo>
                      <a:pt x="4022" y="0"/>
                    </a:lnTo>
                    <a:lnTo>
                      <a:pt x="3633" y="1243"/>
                    </a:lnTo>
                    <a:lnTo>
                      <a:pt x="3111" y="1243"/>
                    </a:lnTo>
                    <a:lnTo>
                      <a:pt x="2741" y="1525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7536" tIns="48768" rIns="97536" bIns="48768" anchor="t" anchorCtr="0" upright="1">
                <a:noAutofit/>
              </a:bodyPr>
              <a:lstStyle/>
              <a:p>
                <a:endParaRPr lang="en-US" sz="2347"/>
              </a:p>
            </p:txBody>
          </p:sp>
          <p:sp>
            <p:nvSpPr>
              <p:cNvPr id="19" name="Freeform 786">
                <a:extLst>
                  <a:ext uri="{FF2B5EF4-FFF2-40B4-BE49-F238E27FC236}">
                    <a16:creationId xmlns:a16="http://schemas.microsoft.com/office/drawing/2014/main" id="{F90B8914-2266-4B4F-887F-B0FC8B2CA0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0" y="0"/>
                <a:ext cx="15840" cy="5966"/>
              </a:xfrm>
              <a:custGeom>
                <a:avLst/>
                <a:gdLst>
                  <a:gd name="T0" fmla="*/ 3111 w 15840"/>
                  <a:gd name="T1" fmla="*/ 2012 h 5966"/>
                  <a:gd name="T2" fmla="*/ 41 w 15840"/>
                  <a:gd name="T3" fmla="*/ 2012 h 5966"/>
                  <a:gd name="T4" fmla="*/ 0 w 15840"/>
                  <a:gd name="T5" fmla="*/ 2008 h 5966"/>
                  <a:gd name="T6" fmla="*/ 0 w 15840"/>
                  <a:gd name="T7" fmla="*/ 1247 h 5966"/>
                  <a:gd name="T8" fmla="*/ 41 w 15840"/>
                  <a:gd name="T9" fmla="*/ 1243 h 5966"/>
                  <a:gd name="T10" fmla="*/ 2829 w 15840"/>
                  <a:gd name="T11" fmla="*/ 1243 h 5966"/>
                  <a:gd name="T12" fmla="*/ 2741 w 15840"/>
                  <a:gd name="T13" fmla="*/ 1525 h 5966"/>
                  <a:gd name="T14" fmla="*/ 3545 w 15840"/>
                  <a:gd name="T15" fmla="*/ 1525 h 5966"/>
                  <a:gd name="T16" fmla="*/ 3482 w 15840"/>
                  <a:gd name="T17" fmla="*/ 1730 h 5966"/>
                  <a:gd name="T18" fmla="*/ 3452 w 15840"/>
                  <a:gd name="T19" fmla="*/ 1800 h 5966"/>
                  <a:gd name="T20" fmla="*/ 3412 w 15840"/>
                  <a:gd name="T21" fmla="*/ 1863 h 5966"/>
                  <a:gd name="T22" fmla="*/ 3362 w 15840"/>
                  <a:gd name="T23" fmla="*/ 1917 h 5966"/>
                  <a:gd name="T24" fmla="*/ 3303 w 15840"/>
                  <a:gd name="T25" fmla="*/ 1960 h 5966"/>
                  <a:gd name="T26" fmla="*/ 3236 w 15840"/>
                  <a:gd name="T27" fmla="*/ 1991 h 5966"/>
                  <a:gd name="T28" fmla="*/ 3163 w 15840"/>
                  <a:gd name="T29" fmla="*/ 2008 h 5966"/>
                  <a:gd name="T30" fmla="*/ 3138 w 15840"/>
                  <a:gd name="T31" fmla="*/ 2011 h 5966"/>
                  <a:gd name="T32" fmla="*/ 3111 w 15840"/>
                  <a:gd name="T33" fmla="*/ 2012 h 59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5840" h="5966">
                    <a:moveTo>
                      <a:pt x="3111" y="2012"/>
                    </a:moveTo>
                    <a:lnTo>
                      <a:pt x="41" y="2012"/>
                    </a:lnTo>
                    <a:lnTo>
                      <a:pt x="0" y="2008"/>
                    </a:lnTo>
                    <a:lnTo>
                      <a:pt x="0" y="1247"/>
                    </a:lnTo>
                    <a:lnTo>
                      <a:pt x="41" y="1243"/>
                    </a:lnTo>
                    <a:lnTo>
                      <a:pt x="2829" y="1243"/>
                    </a:lnTo>
                    <a:lnTo>
                      <a:pt x="2741" y="1525"/>
                    </a:lnTo>
                    <a:lnTo>
                      <a:pt x="3545" y="1525"/>
                    </a:lnTo>
                    <a:lnTo>
                      <a:pt x="3482" y="1730"/>
                    </a:lnTo>
                    <a:lnTo>
                      <a:pt x="3452" y="1800"/>
                    </a:lnTo>
                    <a:lnTo>
                      <a:pt x="3412" y="1863"/>
                    </a:lnTo>
                    <a:lnTo>
                      <a:pt x="3362" y="1917"/>
                    </a:lnTo>
                    <a:lnTo>
                      <a:pt x="3303" y="1960"/>
                    </a:lnTo>
                    <a:lnTo>
                      <a:pt x="3236" y="1991"/>
                    </a:lnTo>
                    <a:lnTo>
                      <a:pt x="3163" y="2008"/>
                    </a:lnTo>
                    <a:lnTo>
                      <a:pt x="3138" y="2011"/>
                    </a:lnTo>
                    <a:lnTo>
                      <a:pt x="3111" y="2012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7536" tIns="48768" rIns="97536" bIns="48768" anchor="t" anchorCtr="0" upright="1">
                <a:noAutofit/>
              </a:bodyPr>
              <a:lstStyle/>
              <a:p>
                <a:endParaRPr lang="en-US" sz="2347"/>
              </a:p>
            </p:txBody>
          </p:sp>
          <p:sp>
            <p:nvSpPr>
              <p:cNvPr id="20" name="Freeform 785">
                <a:extLst>
                  <a:ext uri="{FF2B5EF4-FFF2-40B4-BE49-F238E27FC236}">
                    <a16:creationId xmlns:a16="http://schemas.microsoft.com/office/drawing/2014/main" id="{5873F0E4-8088-4FBC-877F-367BAA238D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0" y="0"/>
                <a:ext cx="15840" cy="5966"/>
              </a:xfrm>
              <a:custGeom>
                <a:avLst/>
                <a:gdLst>
                  <a:gd name="T0" fmla="*/ 3545 w 15840"/>
                  <a:gd name="T1" fmla="*/ 1525 h 5966"/>
                  <a:gd name="T2" fmla="*/ 2741 w 15840"/>
                  <a:gd name="T3" fmla="*/ 1525 h 5966"/>
                  <a:gd name="T4" fmla="*/ 3111 w 15840"/>
                  <a:gd name="T5" fmla="*/ 1243 h 5966"/>
                  <a:gd name="T6" fmla="*/ 3633 w 15840"/>
                  <a:gd name="T7" fmla="*/ 1243 h 5966"/>
                  <a:gd name="T8" fmla="*/ 3545 w 15840"/>
                  <a:gd name="T9" fmla="*/ 1525 h 59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840" h="5966">
                    <a:moveTo>
                      <a:pt x="3545" y="1525"/>
                    </a:moveTo>
                    <a:lnTo>
                      <a:pt x="2741" y="1525"/>
                    </a:lnTo>
                    <a:lnTo>
                      <a:pt x="3111" y="1243"/>
                    </a:lnTo>
                    <a:lnTo>
                      <a:pt x="3633" y="1243"/>
                    </a:lnTo>
                    <a:lnTo>
                      <a:pt x="3545" y="1525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7536" tIns="48768" rIns="97536" bIns="48768" anchor="t" anchorCtr="0" upright="1">
                <a:noAutofit/>
              </a:bodyPr>
              <a:lstStyle/>
              <a:p>
                <a:endParaRPr lang="en-US" sz="2347"/>
              </a:p>
            </p:txBody>
          </p:sp>
          <p:sp>
            <p:nvSpPr>
              <p:cNvPr id="21" name="Freeform 784">
                <a:extLst>
                  <a:ext uri="{FF2B5EF4-FFF2-40B4-BE49-F238E27FC236}">
                    <a16:creationId xmlns:a16="http://schemas.microsoft.com/office/drawing/2014/main" id="{FC4E61EE-C69D-498C-8267-765E688EDA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0" y="0"/>
                <a:ext cx="15840" cy="5966"/>
              </a:xfrm>
              <a:custGeom>
                <a:avLst/>
                <a:gdLst>
                  <a:gd name="T0" fmla="*/ 7342 w 15840"/>
                  <a:gd name="T1" fmla="*/ 2260 h 5966"/>
                  <a:gd name="T2" fmla="*/ 7248 w 15840"/>
                  <a:gd name="T3" fmla="*/ 2245 h 5966"/>
                  <a:gd name="T4" fmla="*/ 7158 w 15840"/>
                  <a:gd name="T5" fmla="*/ 2210 h 5966"/>
                  <a:gd name="T6" fmla="*/ 7078 w 15840"/>
                  <a:gd name="T7" fmla="*/ 2154 h 5966"/>
                  <a:gd name="T8" fmla="*/ 7011 w 15840"/>
                  <a:gd name="T9" fmla="*/ 2079 h 5966"/>
                  <a:gd name="T10" fmla="*/ 6963 w 15840"/>
                  <a:gd name="T11" fmla="*/ 1986 h 5966"/>
                  <a:gd name="T12" fmla="*/ 6249 w 15840"/>
                  <a:gd name="T13" fmla="*/ 0 h 5966"/>
                  <a:gd name="T14" fmla="*/ 7063 w 15840"/>
                  <a:gd name="T15" fmla="*/ 0 h 5966"/>
                  <a:gd name="T16" fmla="*/ 7269 w 15840"/>
                  <a:gd name="T17" fmla="*/ 573 h 5966"/>
                  <a:gd name="T18" fmla="*/ 6963 w 15840"/>
                  <a:gd name="T19" fmla="*/ 1782 h 5966"/>
                  <a:gd name="T20" fmla="*/ 7755 w 15840"/>
                  <a:gd name="T21" fmla="*/ 1782 h 5966"/>
                  <a:gd name="T22" fmla="*/ 7703 w 15840"/>
                  <a:gd name="T23" fmla="*/ 1986 h 5966"/>
                  <a:gd name="T24" fmla="*/ 7662 w 15840"/>
                  <a:gd name="T25" fmla="*/ 2090 h 5966"/>
                  <a:gd name="T26" fmla="*/ 7600 w 15840"/>
                  <a:gd name="T27" fmla="*/ 2169 h 5966"/>
                  <a:gd name="T28" fmla="*/ 7523 w 15840"/>
                  <a:gd name="T29" fmla="*/ 2223 h 5966"/>
                  <a:gd name="T30" fmla="*/ 7435 w 15840"/>
                  <a:gd name="T31" fmla="*/ 2253 h 5966"/>
                  <a:gd name="T32" fmla="*/ 7389 w 15840"/>
                  <a:gd name="T33" fmla="*/ 2259 h 5966"/>
                  <a:gd name="T34" fmla="*/ 7342 w 15840"/>
                  <a:gd name="T35" fmla="*/ 2260 h 59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5840" h="5966">
                    <a:moveTo>
                      <a:pt x="7342" y="2260"/>
                    </a:moveTo>
                    <a:lnTo>
                      <a:pt x="7248" y="2245"/>
                    </a:lnTo>
                    <a:lnTo>
                      <a:pt x="7158" y="2210"/>
                    </a:lnTo>
                    <a:lnTo>
                      <a:pt x="7078" y="2154"/>
                    </a:lnTo>
                    <a:lnTo>
                      <a:pt x="7011" y="2079"/>
                    </a:lnTo>
                    <a:lnTo>
                      <a:pt x="6963" y="1986"/>
                    </a:lnTo>
                    <a:lnTo>
                      <a:pt x="6249" y="0"/>
                    </a:lnTo>
                    <a:lnTo>
                      <a:pt x="7063" y="0"/>
                    </a:lnTo>
                    <a:lnTo>
                      <a:pt x="7269" y="573"/>
                    </a:lnTo>
                    <a:lnTo>
                      <a:pt x="6963" y="1782"/>
                    </a:lnTo>
                    <a:lnTo>
                      <a:pt x="7755" y="1782"/>
                    </a:lnTo>
                    <a:lnTo>
                      <a:pt x="7703" y="1986"/>
                    </a:lnTo>
                    <a:lnTo>
                      <a:pt x="7662" y="2090"/>
                    </a:lnTo>
                    <a:lnTo>
                      <a:pt x="7600" y="2169"/>
                    </a:lnTo>
                    <a:lnTo>
                      <a:pt x="7523" y="2223"/>
                    </a:lnTo>
                    <a:lnTo>
                      <a:pt x="7435" y="2253"/>
                    </a:lnTo>
                    <a:lnTo>
                      <a:pt x="7389" y="2259"/>
                    </a:lnTo>
                    <a:lnTo>
                      <a:pt x="7342" y="2260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7536" tIns="48768" rIns="97536" bIns="48768" anchor="t" anchorCtr="0" upright="1">
                <a:noAutofit/>
              </a:bodyPr>
              <a:lstStyle/>
              <a:p>
                <a:endParaRPr lang="en-US" sz="2347"/>
              </a:p>
            </p:txBody>
          </p:sp>
          <p:sp>
            <p:nvSpPr>
              <p:cNvPr id="22" name="Freeform 783">
                <a:extLst>
                  <a:ext uri="{FF2B5EF4-FFF2-40B4-BE49-F238E27FC236}">
                    <a16:creationId xmlns:a16="http://schemas.microsoft.com/office/drawing/2014/main" id="{98642715-E7E7-4839-A918-4255A2AC00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0" y="0"/>
                <a:ext cx="15840" cy="5966"/>
              </a:xfrm>
              <a:custGeom>
                <a:avLst/>
                <a:gdLst>
                  <a:gd name="T0" fmla="*/ 7755 w 15840"/>
                  <a:gd name="T1" fmla="*/ 1782 h 5966"/>
                  <a:gd name="T2" fmla="*/ 7703 w 15840"/>
                  <a:gd name="T3" fmla="*/ 1782 h 5966"/>
                  <a:gd name="T4" fmla="*/ 7269 w 15840"/>
                  <a:gd name="T5" fmla="*/ 573 h 5966"/>
                  <a:gd name="T6" fmla="*/ 7414 w 15840"/>
                  <a:gd name="T7" fmla="*/ 0 h 5966"/>
                  <a:gd name="T8" fmla="*/ 8206 w 15840"/>
                  <a:gd name="T9" fmla="*/ 0 h 5966"/>
                  <a:gd name="T10" fmla="*/ 7755 w 15840"/>
                  <a:gd name="T11" fmla="*/ 1782 h 59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5840" h="5966">
                    <a:moveTo>
                      <a:pt x="7755" y="1782"/>
                    </a:moveTo>
                    <a:lnTo>
                      <a:pt x="7703" y="1782"/>
                    </a:lnTo>
                    <a:lnTo>
                      <a:pt x="7269" y="573"/>
                    </a:lnTo>
                    <a:lnTo>
                      <a:pt x="7414" y="0"/>
                    </a:lnTo>
                    <a:lnTo>
                      <a:pt x="8206" y="0"/>
                    </a:lnTo>
                    <a:lnTo>
                      <a:pt x="7755" y="1782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7536" tIns="48768" rIns="97536" bIns="48768" anchor="t" anchorCtr="0" upright="1">
                <a:noAutofit/>
              </a:bodyPr>
              <a:lstStyle/>
              <a:p>
                <a:endParaRPr lang="en-US" sz="2347"/>
              </a:p>
            </p:txBody>
          </p:sp>
          <p:sp>
            <p:nvSpPr>
              <p:cNvPr id="23" name="Freeform 782">
                <a:extLst>
                  <a:ext uri="{FF2B5EF4-FFF2-40B4-BE49-F238E27FC236}">
                    <a16:creationId xmlns:a16="http://schemas.microsoft.com/office/drawing/2014/main" id="{B733FE07-2162-4670-9BF8-F4E42FFF1D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0" y="0"/>
                <a:ext cx="15840" cy="5966"/>
              </a:xfrm>
              <a:custGeom>
                <a:avLst/>
                <a:gdLst>
                  <a:gd name="T0" fmla="*/ 7703 w 15840"/>
                  <a:gd name="T1" fmla="*/ 1782 h 5966"/>
                  <a:gd name="T2" fmla="*/ 6963 w 15840"/>
                  <a:gd name="T3" fmla="*/ 1782 h 5966"/>
                  <a:gd name="T4" fmla="*/ 7269 w 15840"/>
                  <a:gd name="T5" fmla="*/ 573 h 5966"/>
                  <a:gd name="T6" fmla="*/ 7703 w 15840"/>
                  <a:gd name="T7" fmla="*/ 1782 h 59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5840" h="5966">
                    <a:moveTo>
                      <a:pt x="7703" y="1782"/>
                    </a:moveTo>
                    <a:lnTo>
                      <a:pt x="6963" y="1782"/>
                    </a:lnTo>
                    <a:lnTo>
                      <a:pt x="7269" y="573"/>
                    </a:lnTo>
                    <a:lnTo>
                      <a:pt x="7703" y="1782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7536" tIns="48768" rIns="97536" bIns="48768" anchor="t" anchorCtr="0" upright="1">
                <a:noAutofit/>
              </a:bodyPr>
              <a:lstStyle/>
              <a:p>
                <a:endParaRPr lang="en-US" sz="2347"/>
              </a:p>
            </p:txBody>
          </p:sp>
          <p:sp>
            <p:nvSpPr>
              <p:cNvPr id="24" name="Freeform 781">
                <a:extLst>
                  <a:ext uri="{FF2B5EF4-FFF2-40B4-BE49-F238E27FC236}">
                    <a16:creationId xmlns:a16="http://schemas.microsoft.com/office/drawing/2014/main" id="{DAC857CE-A4E5-463D-97DC-ACA1F45B43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0" y="0"/>
                <a:ext cx="15840" cy="5966"/>
              </a:xfrm>
              <a:custGeom>
                <a:avLst/>
                <a:gdLst>
                  <a:gd name="T0" fmla="*/ 12228 w 15840"/>
                  <a:gd name="T1" fmla="*/ 5966 h 5966"/>
                  <a:gd name="T2" fmla="*/ 12142 w 15840"/>
                  <a:gd name="T3" fmla="*/ 5937 h 5966"/>
                  <a:gd name="T4" fmla="*/ 12066 w 15840"/>
                  <a:gd name="T5" fmla="*/ 5890 h 5966"/>
                  <a:gd name="T6" fmla="*/ 12005 w 15840"/>
                  <a:gd name="T7" fmla="*/ 5826 h 5966"/>
                  <a:gd name="T8" fmla="*/ 11964 w 15840"/>
                  <a:gd name="T9" fmla="*/ 5745 h 5966"/>
                  <a:gd name="T10" fmla="*/ 10951 w 15840"/>
                  <a:gd name="T11" fmla="*/ 0 h 5966"/>
                  <a:gd name="T12" fmla="*/ 11727 w 15840"/>
                  <a:gd name="T13" fmla="*/ 0 h 5966"/>
                  <a:gd name="T14" fmla="*/ 12494 w 15840"/>
                  <a:gd name="T15" fmla="*/ 4364 h 5966"/>
                  <a:gd name="T16" fmla="*/ 11991 w 15840"/>
                  <a:gd name="T17" fmla="*/ 5403 h 5966"/>
                  <a:gd name="T18" fmla="*/ 12693 w 15840"/>
                  <a:gd name="T19" fmla="*/ 5495 h 5966"/>
                  <a:gd name="T20" fmla="*/ 12797 w 15840"/>
                  <a:gd name="T21" fmla="*/ 5495 h 5966"/>
                  <a:gd name="T22" fmla="*/ 12654 w 15840"/>
                  <a:gd name="T23" fmla="*/ 5791 h 5966"/>
                  <a:gd name="T24" fmla="*/ 12602 w 15840"/>
                  <a:gd name="T25" fmla="*/ 5867 h 5966"/>
                  <a:gd name="T26" fmla="*/ 12533 w 15840"/>
                  <a:gd name="T27" fmla="*/ 5923 h 5966"/>
                  <a:gd name="T28" fmla="*/ 12451 w 15840"/>
                  <a:gd name="T29" fmla="*/ 5959 h 5966"/>
                  <a:gd name="T30" fmla="*/ 12423 w 15840"/>
                  <a:gd name="T31" fmla="*/ 5966 h 5966"/>
                  <a:gd name="T32" fmla="*/ 12228 w 15840"/>
                  <a:gd name="T33" fmla="*/ 5966 h 59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5840" h="5966">
                    <a:moveTo>
                      <a:pt x="12228" y="5966"/>
                    </a:moveTo>
                    <a:lnTo>
                      <a:pt x="12142" y="5937"/>
                    </a:lnTo>
                    <a:lnTo>
                      <a:pt x="12066" y="5890"/>
                    </a:lnTo>
                    <a:lnTo>
                      <a:pt x="12005" y="5826"/>
                    </a:lnTo>
                    <a:lnTo>
                      <a:pt x="11964" y="5745"/>
                    </a:lnTo>
                    <a:lnTo>
                      <a:pt x="10951" y="0"/>
                    </a:lnTo>
                    <a:lnTo>
                      <a:pt x="11727" y="0"/>
                    </a:lnTo>
                    <a:lnTo>
                      <a:pt x="12494" y="4364"/>
                    </a:lnTo>
                    <a:lnTo>
                      <a:pt x="11991" y="5403"/>
                    </a:lnTo>
                    <a:lnTo>
                      <a:pt x="12693" y="5495"/>
                    </a:lnTo>
                    <a:lnTo>
                      <a:pt x="12797" y="5495"/>
                    </a:lnTo>
                    <a:lnTo>
                      <a:pt x="12654" y="5791"/>
                    </a:lnTo>
                    <a:lnTo>
                      <a:pt x="12602" y="5867"/>
                    </a:lnTo>
                    <a:lnTo>
                      <a:pt x="12533" y="5923"/>
                    </a:lnTo>
                    <a:lnTo>
                      <a:pt x="12451" y="5959"/>
                    </a:lnTo>
                    <a:lnTo>
                      <a:pt x="12423" y="5966"/>
                    </a:lnTo>
                    <a:lnTo>
                      <a:pt x="12228" y="5966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7536" tIns="48768" rIns="97536" bIns="48768" anchor="t" anchorCtr="0" upright="1">
                <a:noAutofit/>
              </a:bodyPr>
              <a:lstStyle/>
              <a:p>
                <a:endParaRPr lang="en-US" sz="2347"/>
              </a:p>
            </p:txBody>
          </p:sp>
          <p:sp>
            <p:nvSpPr>
              <p:cNvPr id="25" name="Freeform 780">
                <a:extLst>
                  <a:ext uri="{FF2B5EF4-FFF2-40B4-BE49-F238E27FC236}">
                    <a16:creationId xmlns:a16="http://schemas.microsoft.com/office/drawing/2014/main" id="{0BF716D7-C31E-4786-B2BB-6A36559390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0" y="0"/>
                <a:ext cx="15840" cy="5966"/>
              </a:xfrm>
              <a:custGeom>
                <a:avLst/>
                <a:gdLst>
                  <a:gd name="T0" fmla="*/ 12797 w 15840"/>
                  <a:gd name="T1" fmla="*/ 5495 h 5966"/>
                  <a:gd name="T2" fmla="*/ 12693 w 15840"/>
                  <a:gd name="T3" fmla="*/ 5495 h 5966"/>
                  <a:gd name="T4" fmla="*/ 12494 w 15840"/>
                  <a:gd name="T5" fmla="*/ 4364 h 5966"/>
                  <a:gd name="T6" fmla="*/ 13911 w 15840"/>
                  <a:gd name="T7" fmla="*/ 1432 h 5966"/>
                  <a:gd name="T8" fmla="*/ 13945 w 15840"/>
                  <a:gd name="T9" fmla="*/ 1380 h 5966"/>
                  <a:gd name="T10" fmla="*/ 13989 w 15840"/>
                  <a:gd name="T11" fmla="*/ 1335 h 5966"/>
                  <a:gd name="T12" fmla="*/ 14041 w 15840"/>
                  <a:gd name="T13" fmla="*/ 1299 h 5966"/>
                  <a:gd name="T14" fmla="*/ 14099 w 15840"/>
                  <a:gd name="T15" fmla="*/ 1271 h 5966"/>
                  <a:gd name="T16" fmla="*/ 14160 w 15840"/>
                  <a:gd name="T17" fmla="*/ 1253 h 5966"/>
                  <a:gd name="T18" fmla="*/ 14221 w 15840"/>
                  <a:gd name="T19" fmla="*/ 1244 h 5966"/>
                  <a:gd name="T20" fmla="*/ 14242 w 15840"/>
                  <a:gd name="T21" fmla="*/ 1243 h 5966"/>
                  <a:gd name="T22" fmla="*/ 15840 w 15840"/>
                  <a:gd name="T23" fmla="*/ 1243 h 5966"/>
                  <a:gd name="T24" fmla="*/ 15840 w 15840"/>
                  <a:gd name="T25" fmla="*/ 1837 h 5966"/>
                  <a:gd name="T26" fmla="*/ 14478 w 15840"/>
                  <a:gd name="T27" fmla="*/ 1837 h 5966"/>
                  <a:gd name="T28" fmla="*/ 14454 w 15840"/>
                  <a:gd name="T29" fmla="*/ 1839 h 5966"/>
                  <a:gd name="T30" fmla="*/ 14373 w 15840"/>
                  <a:gd name="T31" fmla="*/ 1871 h 5966"/>
                  <a:gd name="T32" fmla="*/ 14310 w 15840"/>
                  <a:gd name="T33" fmla="*/ 1924 h 5966"/>
                  <a:gd name="T34" fmla="*/ 14296 w 15840"/>
                  <a:gd name="T35" fmla="*/ 1960 h 5966"/>
                  <a:gd name="T36" fmla="*/ 14302 w 15840"/>
                  <a:gd name="T37" fmla="*/ 1977 h 5966"/>
                  <a:gd name="T38" fmla="*/ 14318 w 15840"/>
                  <a:gd name="T39" fmla="*/ 1991 h 5966"/>
                  <a:gd name="T40" fmla="*/ 14345 w 15840"/>
                  <a:gd name="T41" fmla="*/ 2002 h 5966"/>
                  <a:gd name="T42" fmla="*/ 14385 w 15840"/>
                  <a:gd name="T43" fmla="*/ 2009 h 5966"/>
                  <a:gd name="T44" fmla="*/ 14440 w 15840"/>
                  <a:gd name="T45" fmla="*/ 2012 h 5966"/>
                  <a:gd name="T46" fmla="*/ 14481 w 15840"/>
                  <a:gd name="T47" fmla="*/ 2012 h 5966"/>
                  <a:gd name="T48" fmla="*/ 12797 w 15840"/>
                  <a:gd name="T49" fmla="*/ 5495 h 59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5840" h="5966">
                    <a:moveTo>
                      <a:pt x="12797" y="5495"/>
                    </a:moveTo>
                    <a:lnTo>
                      <a:pt x="12693" y="5495"/>
                    </a:lnTo>
                    <a:lnTo>
                      <a:pt x="12494" y="4364"/>
                    </a:lnTo>
                    <a:lnTo>
                      <a:pt x="13911" y="1432"/>
                    </a:lnTo>
                    <a:lnTo>
                      <a:pt x="13945" y="1380"/>
                    </a:lnTo>
                    <a:lnTo>
                      <a:pt x="13989" y="1335"/>
                    </a:lnTo>
                    <a:lnTo>
                      <a:pt x="14041" y="1299"/>
                    </a:lnTo>
                    <a:lnTo>
                      <a:pt x="14099" y="1271"/>
                    </a:lnTo>
                    <a:lnTo>
                      <a:pt x="14160" y="1253"/>
                    </a:lnTo>
                    <a:lnTo>
                      <a:pt x="14221" y="1244"/>
                    </a:lnTo>
                    <a:lnTo>
                      <a:pt x="14242" y="1243"/>
                    </a:lnTo>
                    <a:lnTo>
                      <a:pt x="15840" y="1243"/>
                    </a:lnTo>
                    <a:lnTo>
                      <a:pt x="15840" y="1837"/>
                    </a:lnTo>
                    <a:lnTo>
                      <a:pt x="14478" y="1837"/>
                    </a:lnTo>
                    <a:lnTo>
                      <a:pt x="14454" y="1839"/>
                    </a:lnTo>
                    <a:lnTo>
                      <a:pt x="14373" y="1871"/>
                    </a:lnTo>
                    <a:lnTo>
                      <a:pt x="14310" y="1924"/>
                    </a:lnTo>
                    <a:lnTo>
                      <a:pt x="14296" y="1960"/>
                    </a:lnTo>
                    <a:lnTo>
                      <a:pt x="14302" y="1977"/>
                    </a:lnTo>
                    <a:lnTo>
                      <a:pt x="14318" y="1991"/>
                    </a:lnTo>
                    <a:lnTo>
                      <a:pt x="14345" y="2002"/>
                    </a:lnTo>
                    <a:lnTo>
                      <a:pt x="14385" y="2009"/>
                    </a:lnTo>
                    <a:lnTo>
                      <a:pt x="14440" y="2012"/>
                    </a:lnTo>
                    <a:lnTo>
                      <a:pt x="14481" y="2012"/>
                    </a:lnTo>
                    <a:lnTo>
                      <a:pt x="12797" y="5495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7536" tIns="48768" rIns="97536" bIns="48768" anchor="t" anchorCtr="0" upright="1">
                <a:noAutofit/>
              </a:bodyPr>
              <a:lstStyle/>
              <a:p>
                <a:endParaRPr lang="en-US" sz="2347"/>
              </a:p>
            </p:txBody>
          </p:sp>
          <p:sp>
            <p:nvSpPr>
              <p:cNvPr id="26" name="Freeform 779">
                <a:extLst>
                  <a:ext uri="{FF2B5EF4-FFF2-40B4-BE49-F238E27FC236}">
                    <a16:creationId xmlns:a16="http://schemas.microsoft.com/office/drawing/2014/main" id="{C453FA26-8B2E-4F18-BADE-18F77624CB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0" y="0"/>
                <a:ext cx="15840" cy="5966"/>
              </a:xfrm>
              <a:custGeom>
                <a:avLst/>
                <a:gdLst>
                  <a:gd name="T0" fmla="*/ 14481 w 15840"/>
                  <a:gd name="T1" fmla="*/ 2012 h 5966"/>
                  <a:gd name="T2" fmla="*/ 14440 w 15840"/>
                  <a:gd name="T3" fmla="*/ 2012 h 5966"/>
                  <a:gd name="T4" fmla="*/ 14385 w 15840"/>
                  <a:gd name="T5" fmla="*/ 2009 h 5966"/>
                  <a:gd name="T6" fmla="*/ 14345 w 15840"/>
                  <a:gd name="T7" fmla="*/ 2002 h 5966"/>
                  <a:gd name="T8" fmla="*/ 14318 w 15840"/>
                  <a:gd name="T9" fmla="*/ 1991 h 5966"/>
                  <a:gd name="T10" fmla="*/ 14302 w 15840"/>
                  <a:gd name="T11" fmla="*/ 1977 h 5966"/>
                  <a:gd name="T12" fmla="*/ 14296 w 15840"/>
                  <a:gd name="T13" fmla="*/ 1960 h 5966"/>
                  <a:gd name="T14" fmla="*/ 14299 w 15840"/>
                  <a:gd name="T15" fmla="*/ 1942 h 5966"/>
                  <a:gd name="T16" fmla="*/ 14348 w 15840"/>
                  <a:gd name="T17" fmla="*/ 1887 h 5966"/>
                  <a:gd name="T18" fmla="*/ 14427 w 15840"/>
                  <a:gd name="T19" fmla="*/ 1846 h 5966"/>
                  <a:gd name="T20" fmla="*/ 14478 w 15840"/>
                  <a:gd name="T21" fmla="*/ 1837 h 5966"/>
                  <a:gd name="T22" fmla="*/ 14499 w 15840"/>
                  <a:gd name="T23" fmla="*/ 1841 h 5966"/>
                  <a:gd name="T24" fmla="*/ 14515 w 15840"/>
                  <a:gd name="T25" fmla="*/ 1851 h 5966"/>
                  <a:gd name="T26" fmla="*/ 14524 w 15840"/>
                  <a:gd name="T27" fmla="*/ 1867 h 5966"/>
                  <a:gd name="T28" fmla="*/ 14526 w 15840"/>
                  <a:gd name="T29" fmla="*/ 1892 h 5966"/>
                  <a:gd name="T30" fmla="*/ 14520 w 15840"/>
                  <a:gd name="T31" fmla="*/ 1925 h 5966"/>
                  <a:gd name="T32" fmla="*/ 14502 w 15840"/>
                  <a:gd name="T33" fmla="*/ 1968 h 5966"/>
                  <a:gd name="T34" fmla="*/ 14481 w 15840"/>
                  <a:gd name="T35" fmla="*/ 2012 h 59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5840" h="5966">
                    <a:moveTo>
                      <a:pt x="14481" y="2012"/>
                    </a:moveTo>
                    <a:lnTo>
                      <a:pt x="14440" y="2012"/>
                    </a:lnTo>
                    <a:lnTo>
                      <a:pt x="14385" y="2009"/>
                    </a:lnTo>
                    <a:lnTo>
                      <a:pt x="14345" y="2002"/>
                    </a:lnTo>
                    <a:lnTo>
                      <a:pt x="14318" y="1991"/>
                    </a:lnTo>
                    <a:lnTo>
                      <a:pt x="14302" y="1977"/>
                    </a:lnTo>
                    <a:lnTo>
                      <a:pt x="14296" y="1960"/>
                    </a:lnTo>
                    <a:lnTo>
                      <a:pt x="14299" y="1942"/>
                    </a:lnTo>
                    <a:lnTo>
                      <a:pt x="14348" y="1887"/>
                    </a:lnTo>
                    <a:lnTo>
                      <a:pt x="14427" y="1846"/>
                    </a:lnTo>
                    <a:lnTo>
                      <a:pt x="14478" y="1837"/>
                    </a:lnTo>
                    <a:lnTo>
                      <a:pt x="14499" y="1841"/>
                    </a:lnTo>
                    <a:lnTo>
                      <a:pt x="14515" y="1851"/>
                    </a:lnTo>
                    <a:lnTo>
                      <a:pt x="14524" y="1867"/>
                    </a:lnTo>
                    <a:lnTo>
                      <a:pt x="14526" y="1892"/>
                    </a:lnTo>
                    <a:lnTo>
                      <a:pt x="14520" y="1925"/>
                    </a:lnTo>
                    <a:lnTo>
                      <a:pt x="14502" y="1968"/>
                    </a:lnTo>
                    <a:lnTo>
                      <a:pt x="14481" y="2012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7536" tIns="48768" rIns="97536" bIns="48768" anchor="t" anchorCtr="0" upright="1">
                <a:noAutofit/>
              </a:bodyPr>
              <a:lstStyle/>
              <a:p>
                <a:endParaRPr lang="en-US" sz="2347"/>
              </a:p>
            </p:txBody>
          </p:sp>
          <p:sp>
            <p:nvSpPr>
              <p:cNvPr id="27" name="Freeform 778">
                <a:extLst>
                  <a:ext uri="{FF2B5EF4-FFF2-40B4-BE49-F238E27FC236}">
                    <a16:creationId xmlns:a16="http://schemas.microsoft.com/office/drawing/2014/main" id="{EC8E52A1-09F0-41AD-85D1-FF6C4F4B52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0" y="0"/>
                <a:ext cx="15840" cy="5966"/>
              </a:xfrm>
              <a:custGeom>
                <a:avLst/>
                <a:gdLst>
                  <a:gd name="T0" fmla="*/ 15840 w 15840"/>
                  <a:gd name="T1" fmla="*/ 2012 h 5966"/>
                  <a:gd name="T2" fmla="*/ 14481 w 15840"/>
                  <a:gd name="T3" fmla="*/ 2012 h 5966"/>
                  <a:gd name="T4" fmla="*/ 14502 w 15840"/>
                  <a:gd name="T5" fmla="*/ 1968 h 5966"/>
                  <a:gd name="T6" fmla="*/ 14520 w 15840"/>
                  <a:gd name="T7" fmla="*/ 1925 h 5966"/>
                  <a:gd name="T8" fmla="*/ 14526 w 15840"/>
                  <a:gd name="T9" fmla="*/ 1892 h 5966"/>
                  <a:gd name="T10" fmla="*/ 14524 w 15840"/>
                  <a:gd name="T11" fmla="*/ 1867 h 5966"/>
                  <a:gd name="T12" fmla="*/ 14515 w 15840"/>
                  <a:gd name="T13" fmla="*/ 1851 h 5966"/>
                  <a:gd name="T14" fmla="*/ 14499 w 15840"/>
                  <a:gd name="T15" fmla="*/ 1841 h 5966"/>
                  <a:gd name="T16" fmla="*/ 14478 w 15840"/>
                  <a:gd name="T17" fmla="*/ 1837 h 5966"/>
                  <a:gd name="T18" fmla="*/ 15840 w 15840"/>
                  <a:gd name="T19" fmla="*/ 1837 h 5966"/>
                  <a:gd name="T20" fmla="*/ 15840 w 15840"/>
                  <a:gd name="T21" fmla="*/ 2012 h 59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5840" h="5966">
                    <a:moveTo>
                      <a:pt x="15840" y="2012"/>
                    </a:moveTo>
                    <a:lnTo>
                      <a:pt x="14481" y="2012"/>
                    </a:lnTo>
                    <a:lnTo>
                      <a:pt x="14502" y="1968"/>
                    </a:lnTo>
                    <a:lnTo>
                      <a:pt x="14520" y="1925"/>
                    </a:lnTo>
                    <a:lnTo>
                      <a:pt x="14526" y="1892"/>
                    </a:lnTo>
                    <a:lnTo>
                      <a:pt x="14524" y="1867"/>
                    </a:lnTo>
                    <a:lnTo>
                      <a:pt x="14515" y="1851"/>
                    </a:lnTo>
                    <a:lnTo>
                      <a:pt x="14499" y="1841"/>
                    </a:lnTo>
                    <a:lnTo>
                      <a:pt x="14478" y="1837"/>
                    </a:lnTo>
                    <a:lnTo>
                      <a:pt x="15840" y="1837"/>
                    </a:lnTo>
                    <a:lnTo>
                      <a:pt x="15840" y="2012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7536" tIns="48768" rIns="97536" bIns="48768" anchor="t" anchorCtr="0" upright="1">
                <a:noAutofit/>
              </a:bodyPr>
              <a:lstStyle/>
              <a:p>
                <a:endParaRPr lang="en-US" sz="2347"/>
              </a:p>
            </p:txBody>
          </p:sp>
          <p:sp>
            <p:nvSpPr>
              <p:cNvPr id="28" name="Freeform 777">
                <a:extLst>
                  <a:ext uri="{FF2B5EF4-FFF2-40B4-BE49-F238E27FC236}">
                    <a16:creationId xmlns:a16="http://schemas.microsoft.com/office/drawing/2014/main" id="{1C3F8DED-BDB3-4DAF-9696-D146982314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0" y="0"/>
                <a:ext cx="15840" cy="5966"/>
              </a:xfrm>
              <a:custGeom>
                <a:avLst/>
                <a:gdLst>
                  <a:gd name="T0" fmla="*/ 12693 w 15840"/>
                  <a:gd name="T1" fmla="*/ 5495 h 5966"/>
                  <a:gd name="T2" fmla="*/ 11991 w 15840"/>
                  <a:gd name="T3" fmla="*/ 5403 h 5966"/>
                  <a:gd name="T4" fmla="*/ 12494 w 15840"/>
                  <a:gd name="T5" fmla="*/ 4364 h 5966"/>
                  <a:gd name="T6" fmla="*/ 12693 w 15840"/>
                  <a:gd name="T7" fmla="*/ 5495 h 59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5840" h="5966">
                    <a:moveTo>
                      <a:pt x="12693" y="5495"/>
                    </a:moveTo>
                    <a:lnTo>
                      <a:pt x="11991" y="5403"/>
                    </a:lnTo>
                    <a:lnTo>
                      <a:pt x="12494" y="4364"/>
                    </a:lnTo>
                    <a:lnTo>
                      <a:pt x="12693" y="5495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7536" tIns="48768" rIns="97536" bIns="48768" anchor="t" anchorCtr="0" upright="1">
                <a:noAutofit/>
              </a:bodyPr>
              <a:lstStyle/>
              <a:p>
                <a:endParaRPr lang="en-US" sz="2347"/>
              </a:p>
            </p:txBody>
          </p:sp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B45474B9-A89C-406C-BDDA-11319E239C0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727" y="814"/>
              <a:ext cx="3700" cy="3312"/>
              <a:chOff x="8727" y="814"/>
              <a:chExt cx="3700" cy="3312"/>
            </a:xfrm>
          </p:grpSpPr>
          <p:sp>
            <p:nvSpPr>
              <p:cNvPr id="16" name="Freeform 775">
                <a:extLst>
                  <a:ext uri="{FF2B5EF4-FFF2-40B4-BE49-F238E27FC236}">
                    <a16:creationId xmlns:a16="http://schemas.microsoft.com/office/drawing/2014/main" id="{1F7B3820-F63A-41D0-817D-5CFF085438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727" y="844"/>
                <a:ext cx="3684" cy="3282"/>
              </a:xfrm>
              <a:custGeom>
                <a:avLst/>
                <a:gdLst>
                  <a:gd name="T0" fmla="+- 0 12413 8727"/>
                  <a:gd name="T1" fmla="*/ T0 w 3684"/>
                  <a:gd name="T2" fmla="+- 0 1318 844"/>
                  <a:gd name="T3" fmla="*/ 1318 h 3282"/>
                  <a:gd name="T4" fmla="+- 0 10639 8727"/>
                  <a:gd name="T5" fmla="*/ T4 w 3684"/>
                  <a:gd name="T6" fmla="+- 0 1318 844"/>
                  <a:gd name="T7" fmla="*/ 1318 h 3282"/>
                  <a:gd name="T8" fmla="+- 0 10645 8727"/>
                  <a:gd name="T9" fmla="*/ T8 w 3684"/>
                  <a:gd name="T10" fmla="+- 0 1309 844"/>
                  <a:gd name="T11" fmla="*/ 1309 h 3282"/>
                  <a:gd name="T12" fmla="+- 0 10695 8727"/>
                  <a:gd name="T13" fmla="*/ T12 w 3684"/>
                  <a:gd name="T14" fmla="+- 0 1248 844"/>
                  <a:gd name="T15" fmla="*/ 1248 h 3282"/>
                  <a:gd name="T16" fmla="+- 0 10756 8727"/>
                  <a:gd name="T17" fmla="*/ T16 w 3684"/>
                  <a:gd name="T18" fmla="+- 0 1181 844"/>
                  <a:gd name="T19" fmla="*/ 1181 h 3282"/>
                  <a:gd name="T20" fmla="+- 0 10806 8727"/>
                  <a:gd name="T21" fmla="*/ T20 w 3684"/>
                  <a:gd name="T22" fmla="+- 0 1131 844"/>
                  <a:gd name="T23" fmla="*/ 1131 h 3282"/>
                  <a:gd name="T24" fmla="+- 0 10863 8727"/>
                  <a:gd name="T25" fmla="*/ T24 w 3684"/>
                  <a:gd name="T26" fmla="+- 0 1080 844"/>
                  <a:gd name="T27" fmla="*/ 1080 h 3282"/>
                  <a:gd name="T28" fmla="+- 0 10928 8727"/>
                  <a:gd name="T29" fmla="*/ T28 w 3684"/>
                  <a:gd name="T30" fmla="+- 0 1029 844"/>
                  <a:gd name="T31" fmla="*/ 1029 h 3282"/>
                  <a:gd name="T32" fmla="+- 0 10998 8727"/>
                  <a:gd name="T33" fmla="*/ T32 w 3684"/>
                  <a:gd name="T34" fmla="+- 0 982 844"/>
                  <a:gd name="T35" fmla="*/ 982 h 3282"/>
                  <a:gd name="T36" fmla="+- 0 11075 8727"/>
                  <a:gd name="T37" fmla="*/ T36 w 3684"/>
                  <a:gd name="T38" fmla="+- 0 940 844"/>
                  <a:gd name="T39" fmla="*/ 940 h 3282"/>
                  <a:gd name="T40" fmla="+- 0 11157 8727"/>
                  <a:gd name="T41" fmla="*/ T40 w 3684"/>
                  <a:gd name="T42" fmla="+- 0 906 844"/>
                  <a:gd name="T43" fmla="*/ 906 h 3282"/>
                  <a:gd name="T44" fmla="+- 0 11271 8727"/>
                  <a:gd name="T45" fmla="*/ T44 w 3684"/>
                  <a:gd name="T46" fmla="+- 0 874 844"/>
                  <a:gd name="T47" fmla="*/ 874 h 3282"/>
                  <a:gd name="T48" fmla="+- 0 11333 8727"/>
                  <a:gd name="T49" fmla="*/ T48 w 3684"/>
                  <a:gd name="T50" fmla="+- 0 862 844"/>
                  <a:gd name="T51" fmla="*/ 862 h 3282"/>
                  <a:gd name="T52" fmla="+- 0 11396 8727"/>
                  <a:gd name="T53" fmla="*/ T52 w 3684"/>
                  <a:gd name="T54" fmla="+- 0 853 844"/>
                  <a:gd name="T55" fmla="*/ 853 h 3282"/>
                  <a:gd name="T56" fmla="+- 0 11461 8727"/>
                  <a:gd name="T57" fmla="*/ T56 w 3684"/>
                  <a:gd name="T58" fmla="+- 0 847 844"/>
                  <a:gd name="T59" fmla="*/ 847 h 3282"/>
                  <a:gd name="T60" fmla="+- 0 11527 8727"/>
                  <a:gd name="T61" fmla="*/ T60 w 3684"/>
                  <a:gd name="T62" fmla="+- 0 844 844"/>
                  <a:gd name="T63" fmla="*/ 844 h 3282"/>
                  <a:gd name="T64" fmla="+- 0 11594 8727"/>
                  <a:gd name="T65" fmla="*/ T64 w 3684"/>
                  <a:gd name="T66" fmla="+- 0 845 844"/>
                  <a:gd name="T67" fmla="*/ 845 h 3282"/>
                  <a:gd name="T68" fmla="+- 0 11662 8727"/>
                  <a:gd name="T69" fmla="*/ T68 w 3684"/>
                  <a:gd name="T70" fmla="+- 0 849 844"/>
                  <a:gd name="T71" fmla="*/ 849 h 3282"/>
                  <a:gd name="T72" fmla="+- 0 11730 8727"/>
                  <a:gd name="T73" fmla="*/ T72 w 3684"/>
                  <a:gd name="T74" fmla="+- 0 858 844"/>
                  <a:gd name="T75" fmla="*/ 858 h 3282"/>
                  <a:gd name="T76" fmla="+- 0 11798 8727"/>
                  <a:gd name="T77" fmla="*/ T76 w 3684"/>
                  <a:gd name="T78" fmla="+- 0 870 844"/>
                  <a:gd name="T79" fmla="*/ 870 h 3282"/>
                  <a:gd name="T80" fmla="+- 0 11865 8727"/>
                  <a:gd name="T81" fmla="*/ T80 w 3684"/>
                  <a:gd name="T82" fmla="+- 0 887 844"/>
                  <a:gd name="T83" fmla="*/ 887 h 3282"/>
                  <a:gd name="T84" fmla="+- 0 11931 8727"/>
                  <a:gd name="T85" fmla="*/ T84 w 3684"/>
                  <a:gd name="T86" fmla="+- 0 908 844"/>
                  <a:gd name="T87" fmla="*/ 908 h 3282"/>
                  <a:gd name="T88" fmla="+- 0 11995 8727"/>
                  <a:gd name="T89" fmla="*/ T88 w 3684"/>
                  <a:gd name="T90" fmla="+- 0 933 844"/>
                  <a:gd name="T91" fmla="*/ 933 h 3282"/>
                  <a:gd name="T92" fmla="+- 0 12058 8727"/>
                  <a:gd name="T93" fmla="*/ T92 w 3684"/>
                  <a:gd name="T94" fmla="+- 0 964 844"/>
                  <a:gd name="T95" fmla="*/ 964 h 3282"/>
                  <a:gd name="T96" fmla="+- 0 12119 8727"/>
                  <a:gd name="T97" fmla="*/ T96 w 3684"/>
                  <a:gd name="T98" fmla="+- 0 999 844"/>
                  <a:gd name="T99" fmla="*/ 999 h 3282"/>
                  <a:gd name="T100" fmla="+- 0 12177 8727"/>
                  <a:gd name="T101" fmla="*/ T100 w 3684"/>
                  <a:gd name="T102" fmla="+- 0 1039 844"/>
                  <a:gd name="T103" fmla="*/ 1039 h 3282"/>
                  <a:gd name="T104" fmla="+- 0 12232 8727"/>
                  <a:gd name="T105" fmla="*/ T104 w 3684"/>
                  <a:gd name="T106" fmla="+- 0 1085 844"/>
                  <a:gd name="T107" fmla="*/ 1085 h 3282"/>
                  <a:gd name="T108" fmla="+- 0 12284 8727"/>
                  <a:gd name="T109" fmla="*/ T108 w 3684"/>
                  <a:gd name="T110" fmla="+- 0 1136 844"/>
                  <a:gd name="T111" fmla="*/ 1136 h 3282"/>
                  <a:gd name="T112" fmla="+- 0 12332 8727"/>
                  <a:gd name="T113" fmla="*/ T112 w 3684"/>
                  <a:gd name="T114" fmla="+- 0 1193 844"/>
                  <a:gd name="T115" fmla="*/ 1193 h 3282"/>
                  <a:gd name="T116" fmla="+- 0 12375 8727"/>
                  <a:gd name="T117" fmla="*/ T116 w 3684"/>
                  <a:gd name="T118" fmla="+- 0 1256 844"/>
                  <a:gd name="T119" fmla="*/ 1256 h 3282"/>
                  <a:gd name="T120" fmla="+- 0 12413 8727"/>
                  <a:gd name="T121" fmla="*/ T120 w 3684"/>
                  <a:gd name="T122" fmla="+- 0 1318 844"/>
                  <a:gd name="T123" fmla="*/ 1318 h 3282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  <a:cxn ang="0">
                    <a:pos x="T117" y="T119"/>
                  </a:cxn>
                  <a:cxn ang="0">
                    <a:pos x="T121" y="T123"/>
                  </a:cxn>
                </a:cxnLst>
                <a:rect l="0" t="0" r="r" b="b"/>
                <a:pathLst>
                  <a:path w="3684" h="3282">
                    <a:moveTo>
                      <a:pt x="3686" y="474"/>
                    </a:moveTo>
                    <a:lnTo>
                      <a:pt x="1912" y="474"/>
                    </a:lnTo>
                    <a:lnTo>
                      <a:pt x="1918" y="465"/>
                    </a:lnTo>
                    <a:lnTo>
                      <a:pt x="1968" y="404"/>
                    </a:lnTo>
                    <a:lnTo>
                      <a:pt x="2029" y="337"/>
                    </a:lnTo>
                    <a:lnTo>
                      <a:pt x="2079" y="287"/>
                    </a:lnTo>
                    <a:lnTo>
                      <a:pt x="2136" y="236"/>
                    </a:lnTo>
                    <a:lnTo>
                      <a:pt x="2201" y="185"/>
                    </a:lnTo>
                    <a:lnTo>
                      <a:pt x="2271" y="138"/>
                    </a:lnTo>
                    <a:lnTo>
                      <a:pt x="2348" y="96"/>
                    </a:lnTo>
                    <a:lnTo>
                      <a:pt x="2430" y="62"/>
                    </a:lnTo>
                    <a:lnTo>
                      <a:pt x="2544" y="30"/>
                    </a:lnTo>
                    <a:lnTo>
                      <a:pt x="2606" y="18"/>
                    </a:lnTo>
                    <a:lnTo>
                      <a:pt x="2669" y="9"/>
                    </a:lnTo>
                    <a:lnTo>
                      <a:pt x="2734" y="3"/>
                    </a:lnTo>
                    <a:lnTo>
                      <a:pt x="2800" y="0"/>
                    </a:lnTo>
                    <a:lnTo>
                      <a:pt x="2867" y="1"/>
                    </a:lnTo>
                    <a:lnTo>
                      <a:pt x="2935" y="5"/>
                    </a:lnTo>
                    <a:lnTo>
                      <a:pt x="3003" y="14"/>
                    </a:lnTo>
                    <a:lnTo>
                      <a:pt x="3071" y="26"/>
                    </a:lnTo>
                    <a:lnTo>
                      <a:pt x="3138" y="43"/>
                    </a:lnTo>
                    <a:lnTo>
                      <a:pt x="3204" y="64"/>
                    </a:lnTo>
                    <a:lnTo>
                      <a:pt x="3268" y="89"/>
                    </a:lnTo>
                    <a:lnTo>
                      <a:pt x="3331" y="120"/>
                    </a:lnTo>
                    <a:lnTo>
                      <a:pt x="3392" y="155"/>
                    </a:lnTo>
                    <a:lnTo>
                      <a:pt x="3450" y="195"/>
                    </a:lnTo>
                    <a:lnTo>
                      <a:pt x="3505" y="241"/>
                    </a:lnTo>
                    <a:lnTo>
                      <a:pt x="3557" y="292"/>
                    </a:lnTo>
                    <a:lnTo>
                      <a:pt x="3605" y="349"/>
                    </a:lnTo>
                    <a:lnTo>
                      <a:pt x="3648" y="412"/>
                    </a:lnTo>
                    <a:lnTo>
                      <a:pt x="3686" y="474"/>
                    </a:lnTo>
                  </a:path>
                </a:pathLst>
              </a:custGeom>
              <a:solidFill>
                <a:srgbClr val="3CB5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7536" tIns="48768" rIns="97536" bIns="48768" anchor="t" anchorCtr="0" upright="1">
                <a:noAutofit/>
              </a:bodyPr>
              <a:lstStyle/>
              <a:p>
                <a:endParaRPr lang="en-US" sz="2347"/>
              </a:p>
            </p:txBody>
          </p:sp>
          <p:sp>
            <p:nvSpPr>
              <p:cNvPr id="17" name="Freeform 774">
                <a:extLst>
                  <a:ext uri="{FF2B5EF4-FFF2-40B4-BE49-F238E27FC236}">
                    <a16:creationId xmlns:a16="http://schemas.microsoft.com/office/drawing/2014/main" id="{946EFD42-3E4C-4B1F-A174-FDF76483CFA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743" y="814"/>
                <a:ext cx="3684" cy="3282"/>
              </a:xfrm>
              <a:custGeom>
                <a:avLst/>
                <a:gdLst>
                  <a:gd name="T0" fmla="+- 0 10564 8727"/>
                  <a:gd name="T1" fmla="*/ T0 w 3684"/>
                  <a:gd name="T2" fmla="+- 0 4086 844"/>
                  <a:gd name="T3" fmla="*/ 4086 h 3282"/>
                  <a:gd name="T4" fmla="+- 0 10366 8727"/>
                  <a:gd name="T5" fmla="*/ T4 w 3684"/>
                  <a:gd name="T6" fmla="+- 0 3955 844"/>
                  <a:gd name="T7" fmla="*/ 3955 h 3282"/>
                  <a:gd name="T8" fmla="+- 0 10170 8727"/>
                  <a:gd name="T9" fmla="*/ T8 w 3684"/>
                  <a:gd name="T10" fmla="+- 0 3806 844"/>
                  <a:gd name="T11" fmla="*/ 3806 h 3282"/>
                  <a:gd name="T12" fmla="+- 0 9979 8727"/>
                  <a:gd name="T13" fmla="*/ T12 w 3684"/>
                  <a:gd name="T14" fmla="+- 0 3646 844"/>
                  <a:gd name="T15" fmla="*/ 3646 h 3282"/>
                  <a:gd name="T16" fmla="+- 0 9799 8727"/>
                  <a:gd name="T17" fmla="*/ T16 w 3684"/>
                  <a:gd name="T18" fmla="+- 0 3484 844"/>
                  <a:gd name="T19" fmla="*/ 3484 h 3282"/>
                  <a:gd name="T20" fmla="+- 0 9634 8727"/>
                  <a:gd name="T21" fmla="*/ T20 w 3684"/>
                  <a:gd name="T22" fmla="+- 0 3326 844"/>
                  <a:gd name="T23" fmla="*/ 3326 h 3282"/>
                  <a:gd name="T24" fmla="+- 0 9489 8727"/>
                  <a:gd name="T25" fmla="*/ T24 w 3684"/>
                  <a:gd name="T26" fmla="+- 0 3180 844"/>
                  <a:gd name="T27" fmla="*/ 3180 h 3282"/>
                  <a:gd name="T28" fmla="+- 0 9368 8727"/>
                  <a:gd name="T29" fmla="*/ T28 w 3684"/>
                  <a:gd name="T30" fmla="+- 0 3053 844"/>
                  <a:gd name="T31" fmla="*/ 3053 h 3282"/>
                  <a:gd name="T32" fmla="+- 0 9276 8727"/>
                  <a:gd name="T33" fmla="*/ T32 w 3684"/>
                  <a:gd name="T34" fmla="+- 0 2953 844"/>
                  <a:gd name="T35" fmla="*/ 2953 h 3282"/>
                  <a:gd name="T36" fmla="+- 0 9092 8727"/>
                  <a:gd name="T37" fmla="*/ T36 w 3684"/>
                  <a:gd name="T38" fmla="+- 0 2736 844"/>
                  <a:gd name="T39" fmla="*/ 2736 h 3282"/>
                  <a:gd name="T40" fmla="+- 0 8928 8727"/>
                  <a:gd name="T41" fmla="*/ T40 w 3684"/>
                  <a:gd name="T42" fmla="+- 0 2493 844"/>
                  <a:gd name="T43" fmla="*/ 2493 h 3282"/>
                  <a:gd name="T44" fmla="+- 0 8818 8727"/>
                  <a:gd name="T45" fmla="*/ T44 w 3684"/>
                  <a:gd name="T46" fmla="+- 0 2270 844"/>
                  <a:gd name="T47" fmla="*/ 2270 h 3282"/>
                  <a:gd name="T48" fmla="+- 0 8754 8727"/>
                  <a:gd name="T49" fmla="*/ T48 w 3684"/>
                  <a:gd name="T50" fmla="+- 0 2067 844"/>
                  <a:gd name="T51" fmla="*/ 2067 h 3282"/>
                  <a:gd name="T52" fmla="+- 0 8729 8727"/>
                  <a:gd name="T53" fmla="*/ T52 w 3684"/>
                  <a:gd name="T54" fmla="+- 0 1892 844"/>
                  <a:gd name="T55" fmla="*/ 1892 h 3282"/>
                  <a:gd name="T56" fmla="+- 0 8732 8727"/>
                  <a:gd name="T57" fmla="*/ T56 w 3684"/>
                  <a:gd name="T58" fmla="+- 0 1720 844"/>
                  <a:gd name="T59" fmla="*/ 1720 h 3282"/>
                  <a:gd name="T60" fmla="+- 0 8757 8727"/>
                  <a:gd name="T61" fmla="*/ T60 w 3684"/>
                  <a:gd name="T62" fmla="+- 0 1579 844"/>
                  <a:gd name="T63" fmla="*/ 1579 h 3282"/>
                  <a:gd name="T64" fmla="+- 0 8796 8727"/>
                  <a:gd name="T65" fmla="*/ T64 w 3684"/>
                  <a:gd name="T66" fmla="+- 0 1459 844"/>
                  <a:gd name="T67" fmla="*/ 1459 h 3282"/>
                  <a:gd name="T68" fmla="+- 0 8884 8727"/>
                  <a:gd name="T69" fmla="*/ T68 w 3684"/>
                  <a:gd name="T70" fmla="+- 0 1285 844"/>
                  <a:gd name="T71" fmla="*/ 1285 h 3282"/>
                  <a:gd name="T72" fmla="+- 0 8994 8727"/>
                  <a:gd name="T73" fmla="*/ T72 w 3684"/>
                  <a:gd name="T74" fmla="+- 0 1137 844"/>
                  <a:gd name="T75" fmla="*/ 1137 h 3282"/>
                  <a:gd name="T76" fmla="+- 0 9102 8727"/>
                  <a:gd name="T77" fmla="*/ T76 w 3684"/>
                  <a:gd name="T78" fmla="+- 0 1040 844"/>
                  <a:gd name="T79" fmla="*/ 1040 h 3282"/>
                  <a:gd name="T80" fmla="+- 0 9221 8727"/>
                  <a:gd name="T81" fmla="*/ T80 w 3684"/>
                  <a:gd name="T82" fmla="+- 0 965 844"/>
                  <a:gd name="T83" fmla="*/ 965 h 3282"/>
                  <a:gd name="T84" fmla="+- 0 9350 8727"/>
                  <a:gd name="T85" fmla="*/ T84 w 3684"/>
                  <a:gd name="T86" fmla="+- 0 910 844"/>
                  <a:gd name="T87" fmla="*/ 910 h 3282"/>
                  <a:gd name="T88" fmla="+- 0 9484 8727"/>
                  <a:gd name="T89" fmla="*/ T88 w 3684"/>
                  <a:gd name="T90" fmla="+- 0 873 844"/>
                  <a:gd name="T91" fmla="*/ 873 h 3282"/>
                  <a:gd name="T92" fmla="+- 0 9621 8727"/>
                  <a:gd name="T93" fmla="*/ T92 w 3684"/>
                  <a:gd name="T94" fmla="+- 0 853 844"/>
                  <a:gd name="T95" fmla="*/ 853 h 3282"/>
                  <a:gd name="T96" fmla="+- 0 9757 8727"/>
                  <a:gd name="T97" fmla="*/ T96 w 3684"/>
                  <a:gd name="T98" fmla="+- 0 849 844"/>
                  <a:gd name="T99" fmla="*/ 849 h 3282"/>
                  <a:gd name="T100" fmla="+- 0 9889 8727"/>
                  <a:gd name="T101" fmla="*/ T100 w 3684"/>
                  <a:gd name="T102" fmla="+- 0 858 844"/>
                  <a:gd name="T103" fmla="*/ 858 h 3282"/>
                  <a:gd name="T104" fmla="+- 0 10014 8727"/>
                  <a:gd name="T105" fmla="*/ T104 w 3684"/>
                  <a:gd name="T106" fmla="+- 0 880 844"/>
                  <a:gd name="T107" fmla="*/ 880 h 3282"/>
                  <a:gd name="T108" fmla="+- 0 10170 8727"/>
                  <a:gd name="T109" fmla="*/ T108 w 3684"/>
                  <a:gd name="T110" fmla="+- 0 928 844"/>
                  <a:gd name="T111" fmla="*/ 928 h 3282"/>
                  <a:gd name="T112" fmla="+- 0 10322 8727"/>
                  <a:gd name="T113" fmla="*/ T112 w 3684"/>
                  <a:gd name="T114" fmla="+- 0 1010 844"/>
                  <a:gd name="T115" fmla="*/ 1010 h 3282"/>
                  <a:gd name="T116" fmla="+- 0 10448 8727"/>
                  <a:gd name="T117" fmla="*/ T116 w 3684"/>
                  <a:gd name="T118" fmla="+- 0 1109 844"/>
                  <a:gd name="T119" fmla="*/ 1109 h 3282"/>
                  <a:gd name="T120" fmla="+- 0 10547 8727"/>
                  <a:gd name="T121" fmla="*/ T120 w 3684"/>
                  <a:gd name="T122" fmla="+- 0 1206 844"/>
                  <a:gd name="T123" fmla="*/ 1206 h 3282"/>
                  <a:gd name="T124" fmla="+- 0 10639 8727"/>
                  <a:gd name="T125" fmla="*/ T124 w 3684"/>
                  <a:gd name="T126" fmla="+- 0 1318 844"/>
                  <a:gd name="T127" fmla="*/ 1318 h 3282"/>
                  <a:gd name="T128" fmla="+- 0 12459 8727"/>
                  <a:gd name="T129" fmla="*/ T128 w 3684"/>
                  <a:gd name="T130" fmla="+- 0 1407 844"/>
                  <a:gd name="T131" fmla="*/ 1407 h 3282"/>
                  <a:gd name="T132" fmla="+- 0 12521 8727"/>
                  <a:gd name="T133" fmla="*/ T132 w 3684"/>
                  <a:gd name="T134" fmla="+- 0 1579 844"/>
                  <a:gd name="T135" fmla="*/ 1579 h 3282"/>
                  <a:gd name="T136" fmla="+- 0 12546 8727"/>
                  <a:gd name="T137" fmla="*/ T136 w 3684"/>
                  <a:gd name="T138" fmla="+- 0 1720 844"/>
                  <a:gd name="T139" fmla="*/ 1720 h 3282"/>
                  <a:gd name="T140" fmla="+- 0 12550 8727"/>
                  <a:gd name="T141" fmla="*/ T140 w 3684"/>
                  <a:gd name="T142" fmla="+- 0 1883 844"/>
                  <a:gd name="T143" fmla="*/ 1883 h 3282"/>
                  <a:gd name="T144" fmla="+- 0 12523 8727"/>
                  <a:gd name="T145" fmla="*/ T144 w 3684"/>
                  <a:gd name="T146" fmla="+- 0 2067 844"/>
                  <a:gd name="T147" fmla="*/ 2067 h 3282"/>
                  <a:gd name="T148" fmla="+- 0 12459 8727"/>
                  <a:gd name="T149" fmla="*/ T148 w 3684"/>
                  <a:gd name="T150" fmla="+- 0 2270 844"/>
                  <a:gd name="T151" fmla="*/ 2270 h 3282"/>
                  <a:gd name="T152" fmla="+- 0 12349 8727"/>
                  <a:gd name="T153" fmla="*/ T152 w 3684"/>
                  <a:gd name="T154" fmla="+- 0 2493 844"/>
                  <a:gd name="T155" fmla="*/ 2493 h 3282"/>
                  <a:gd name="T156" fmla="+- 0 12186 8727"/>
                  <a:gd name="T157" fmla="*/ T156 w 3684"/>
                  <a:gd name="T158" fmla="+- 0 2736 844"/>
                  <a:gd name="T159" fmla="*/ 2736 h 3282"/>
                  <a:gd name="T160" fmla="+- 0 12035 8727"/>
                  <a:gd name="T161" fmla="*/ T160 w 3684"/>
                  <a:gd name="T162" fmla="+- 0 2916 844"/>
                  <a:gd name="T163" fmla="*/ 2916 h 3282"/>
                  <a:gd name="T164" fmla="+- 0 11909 8727"/>
                  <a:gd name="T165" fmla="*/ T164 w 3684"/>
                  <a:gd name="T166" fmla="+- 0 3053 844"/>
                  <a:gd name="T167" fmla="*/ 3053 h 3282"/>
                  <a:gd name="T168" fmla="+- 0 11787 8727"/>
                  <a:gd name="T169" fmla="*/ T168 w 3684"/>
                  <a:gd name="T170" fmla="+- 0 3180 844"/>
                  <a:gd name="T171" fmla="*/ 3180 h 3282"/>
                  <a:gd name="T172" fmla="+- 0 11641 8727"/>
                  <a:gd name="T173" fmla="*/ T172 w 3684"/>
                  <a:gd name="T174" fmla="+- 0 3326 844"/>
                  <a:gd name="T175" fmla="*/ 3326 h 3282"/>
                  <a:gd name="T176" fmla="+- 0 11475 8727"/>
                  <a:gd name="T177" fmla="*/ T176 w 3684"/>
                  <a:gd name="T178" fmla="+- 0 3485 844"/>
                  <a:gd name="T179" fmla="*/ 3485 h 3282"/>
                  <a:gd name="T180" fmla="+- 0 11293 8727"/>
                  <a:gd name="T181" fmla="*/ T180 w 3684"/>
                  <a:gd name="T182" fmla="+- 0 3648 844"/>
                  <a:gd name="T183" fmla="*/ 3648 h 3282"/>
                  <a:gd name="T184" fmla="+- 0 11101 8727"/>
                  <a:gd name="T185" fmla="*/ T184 w 3684"/>
                  <a:gd name="T186" fmla="+- 0 3808 844"/>
                  <a:gd name="T187" fmla="*/ 3808 h 3282"/>
                  <a:gd name="T188" fmla="+- 0 10903 8727"/>
                  <a:gd name="T189" fmla="*/ T188 w 3684"/>
                  <a:gd name="T190" fmla="+- 0 3958 844"/>
                  <a:gd name="T191" fmla="*/ 3958 h 3282"/>
                  <a:gd name="T192" fmla="+- 0 10703 8727"/>
                  <a:gd name="T193" fmla="*/ T192 w 3684"/>
                  <a:gd name="T194" fmla="+- 0 4090 844"/>
                  <a:gd name="T195" fmla="*/ 4090 h 3282"/>
                  <a:gd name="T196" fmla="+- 0 10635 8727"/>
                  <a:gd name="T197" fmla="*/ T196 w 3684"/>
                  <a:gd name="T198" fmla="+- 0 4126 844"/>
                  <a:gd name="T199" fmla="*/ 4126 h 3282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  <a:cxn ang="0">
                    <a:pos x="T117" y="T119"/>
                  </a:cxn>
                  <a:cxn ang="0">
                    <a:pos x="T121" y="T123"/>
                  </a:cxn>
                  <a:cxn ang="0">
                    <a:pos x="T125" y="T127"/>
                  </a:cxn>
                  <a:cxn ang="0">
                    <a:pos x="T129" y="T131"/>
                  </a:cxn>
                  <a:cxn ang="0">
                    <a:pos x="T133" y="T135"/>
                  </a:cxn>
                  <a:cxn ang="0">
                    <a:pos x="T137" y="T139"/>
                  </a:cxn>
                  <a:cxn ang="0">
                    <a:pos x="T141" y="T143"/>
                  </a:cxn>
                  <a:cxn ang="0">
                    <a:pos x="T145" y="T147"/>
                  </a:cxn>
                  <a:cxn ang="0">
                    <a:pos x="T149" y="T151"/>
                  </a:cxn>
                  <a:cxn ang="0">
                    <a:pos x="T153" y="T155"/>
                  </a:cxn>
                  <a:cxn ang="0">
                    <a:pos x="T157" y="T159"/>
                  </a:cxn>
                  <a:cxn ang="0">
                    <a:pos x="T161" y="T163"/>
                  </a:cxn>
                  <a:cxn ang="0">
                    <a:pos x="T165" y="T167"/>
                  </a:cxn>
                  <a:cxn ang="0">
                    <a:pos x="T169" y="T171"/>
                  </a:cxn>
                  <a:cxn ang="0">
                    <a:pos x="T173" y="T175"/>
                  </a:cxn>
                  <a:cxn ang="0">
                    <a:pos x="T177" y="T179"/>
                  </a:cxn>
                  <a:cxn ang="0">
                    <a:pos x="T181" y="T183"/>
                  </a:cxn>
                  <a:cxn ang="0">
                    <a:pos x="T185" y="T187"/>
                  </a:cxn>
                  <a:cxn ang="0">
                    <a:pos x="T189" y="T191"/>
                  </a:cxn>
                  <a:cxn ang="0">
                    <a:pos x="T193" y="T195"/>
                  </a:cxn>
                  <a:cxn ang="0">
                    <a:pos x="T197" y="T199"/>
                  </a:cxn>
                </a:cxnLst>
                <a:rect l="0" t="0" r="r" b="b"/>
                <a:pathLst>
                  <a:path w="3684" h="3282">
                    <a:moveTo>
                      <a:pt x="1908" y="3282"/>
                    </a:moveTo>
                    <a:lnTo>
                      <a:pt x="1837" y="3242"/>
                    </a:lnTo>
                    <a:lnTo>
                      <a:pt x="1738" y="3179"/>
                    </a:lnTo>
                    <a:lnTo>
                      <a:pt x="1639" y="3111"/>
                    </a:lnTo>
                    <a:lnTo>
                      <a:pt x="1540" y="3038"/>
                    </a:lnTo>
                    <a:lnTo>
                      <a:pt x="1443" y="2962"/>
                    </a:lnTo>
                    <a:lnTo>
                      <a:pt x="1346" y="2883"/>
                    </a:lnTo>
                    <a:lnTo>
                      <a:pt x="1252" y="2802"/>
                    </a:lnTo>
                    <a:lnTo>
                      <a:pt x="1161" y="2721"/>
                    </a:lnTo>
                    <a:lnTo>
                      <a:pt x="1072" y="2640"/>
                    </a:lnTo>
                    <a:lnTo>
                      <a:pt x="988" y="2560"/>
                    </a:lnTo>
                    <a:lnTo>
                      <a:pt x="907" y="2482"/>
                    </a:lnTo>
                    <a:lnTo>
                      <a:pt x="832" y="2407"/>
                    </a:lnTo>
                    <a:lnTo>
                      <a:pt x="762" y="2336"/>
                    </a:lnTo>
                    <a:lnTo>
                      <a:pt x="698" y="2269"/>
                    </a:lnTo>
                    <a:lnTo>
                      <a:pt x="641" y="2209"/>
                    </a:lnTo>
                    <a:lnTo>
                      <a:pt x="591" y="2155"/>
                    </a:lnTo>
                    <a:lnTo>
                      <a:pt x="549" y="2109"/>
                    </a:lnTo>
                    <a:lnTo>
                      <a:pt x="490" y="2044"/>
                    </a:lnTo>
                    <a:lnTo>
                      <a:pt x="365" y="1892"/>
                    </a:lnTo>
                    <a:lnTo>
                      <a:pt x="276" y="1768"/>
                    </a:lnTo>
                    <a:lnTo>
                      <a:pt x="201" y="1649"/>
                    </a:lnTo>
                    <a:lnTo>
                      <a:pt x="140" y="1535"/>
                    </a:lnTo>
                    <a:lnTo>
                      <a:pt x="91" y="1426"/>
                    </a:lnTo>
                    <a:lnTo>
                      <a:pt x="54" y="1322"/>
                    </a:lnTo>
                    <a:lnTo>
                      <a:pt x="27" y="1223"/>
                    </a:lnTo>
                    <a:lnTo>
                      <a:pt x="10" y="1128"/>
                    </a:lnTo>
                    <a:lnTo>
                      <a:pt x="2" y="1048"/>
                    </a:lnTo>
                    <a:lnTo>
                      <a:pt x="2" y="918"/>
                    </a:lnTo>
                    <a:lnTo>
                      <a:pt x="5" y="876"/>
                    </a:lnTo>
                    <a:lnTo>
                      <a:pt x="15" y="803"/>
                    </a:lnTo>
                    <a:lnTo>
                      <a:pt x="30" y="735"/>
                    </a:lnTo>
                    <a:lnTo>
                      <a:pt x="48" y="672"/>
                    </a:lnTo>
                    <a:lnTo>
                      <a:pt x="69" y="615"/>
                    </a:lnTo>
                    <a:lnTo>
                      <a:pt x="114" y="517"/>
                    </a:lnTo>
                    <a:lnTo>
                      <a:pt x="157" y="441"/>
                    </a:lnTo>
                    <a:lnTo>
                      <a:pt x="219" y="349"/>
                    </a:lnTo>
                    <a:lnTo>
                      <a:pt x="267" y="293"/>
                    </a:lnTo>
                    <a:lnTo>
                      <a:pt x="319" y="241"/>
                    </a:lnTo>
                    <a:lnTo>
                      <a:pt x="375" y="196"/>
                    </a:lnTo>
                    <a:lnTo>
                      <a:pt x="433" y="156"/>
                    </a:lnTo>
                    <a:lnTo>
                      <a:pt x="494" y="121"/>
                    </a:lnTo>
                    <a:lnTo>
                      <a:pt x="558" y="91"/>
                    </a:lnTo>
                    <a:lnTo>
                      <a:pt x="623" y="66"/>
                    </a:lnTo>
                    <a:lnTo>
                      <a:pt x="689" y="45"/>
                    </a:lnTo>
                    <a:lnTo>
                      <a:pt x="757" y="29"/>
                    </a:lnTo>
                    <a:lnTo>
                      <a:pt x="825" y="17"/>
                    </a:lnTo>
                    <a:lnTo>
                      <a:pt x="894" y="9"/>
                    </a:lnTo>
                    <a:lnTo>
                      <a:pt x="962" y="5"/>
                    </a:lnTo>
                    <a:lnTo>
                      <a:pt x="1030" y="5"/>
                    </a:lnTo>
                    <a:lnTo>
                      <a:pt x="1096" y="8"/>
                    </a:lnTo>
                    <a:lnTo>
                      <a:pt x="1162" y="14"/>
                    </a:lnTo>
                    <a:lnTo>
                      <a:pt x="1225" y="24"/>
                    </a:lnTo>
                    <a:lnTo>
                      <a:pt x="1287" y="36"/>
                    </a:lnTo>
                    <a:lnTo>
                      <a:pt x="1346" y="51"/>
                    </a:lnTo>
                    <a:lnTo>
                      <a:pt x="1443" y="84"/>
                    </a:lnTo>
                    <a:lnTo>
                      <a:pt x="1522" y="122"/>
                    </a:lnTo>
                    <a:lnTo>
                      <a:pt x="1595" y="166"/>
                    </a:lnTo>
                    <a:lnTo>
                      <a:pt x="1662" y="214"/>
                    </a:lnTo>
                    <a:lnTo>
                      <a:pt x="1721" y="265"/>
                    </a:lnTo>
                    <a:lnTo>
                      <a:pt x="1774" y="315"/>
                    </a:lnTo>
                    <a:lnTo>
                      <a:pt x="1820" y="362"/>
                    </a:lnTo>
                    <a:lnTo>
                      <a:pt x="1872" y="423"/>
                    </a:lnTo>
                    <a:lnTo>
                      <a:pt x="1912" y="474"/>
                    </a:lnTo>
                    <a:lnTo>
                      <a:pt x="3686" y="474"/>
                    </a:lnTo>
                    <a:lnTo>
                      <a:pt x="3732" y="563"/>
                    </a:lnTo>
                    <a:lnTo>
                      <a:pt x="3775" y="672"/>
                    </a:lnTo>
                    <a:lnTo>
                      <a:pt x="3794" y="735"/>
                    </a:lnTo>
                    <a:lnTo>
                      <a:pt x="3809" y="803"/>
                    </a:lnTo>
                    <a:lnTo>
                      <a:pt x="3819" y="876"/>
                    </a:lnTo>
                    <a:lnTo>
                      <a:pt x="3824" y="955"/>
                    </a:lnTo>
                    <a:lnTo>
                      <a:pt x="3823" y="1039"/>
                    </a:lnTo>
                    <a:lnTo>
                      <a:pt x="3814" y="1128"/>
                    </a:lnTo>
                    <a:lnTo>
                      <a:pt x="3796" y="1223"/>
                    </a:lnTo>
                    <a:lnTo>
                      <a:pt x="3770" y="1322"/>
                    </a:lnTo>
                    <a:lnTo>
                      <a:pt x="3732" y="1426"/>
                    </a:lnTo>
                    <a:lnTo>
                      <a:pt x="3684" y="1535"/>
                    </a:lnTo>
                    <a:lnTo>
                      <a:pt x="3622" y="1649"/>
                    </a:lnTo>
                    <a:lnTo>
                      <a:pt x="3548" y="1768"/>
                    </a:lnTo>
                    <a:lnTo>
                      <a:pt x="3459" y="1892"/>
                    </a:lnTo>
                    <a:lnTo>
                      <a:pt x="3354" y="2020"/>
                    </a:lnTo>
                    <a:lnTo>
                      <a:pt x="3308" y="2072"/>
                    </a:lnTo>
                    <a:lnTo>
                      <a:pt x="3232" y="2155"/>
                    </a:lnTo>
                    <a:lnTo>
                      <a:pt x="3182" y="2209"/>
                    </a:lnTo>
                    <a:lnTo>
                      <a:pt x="3124" y="2269"/>
                    </a:lnTo>
                    <a:lnTo>
                      <a:pt x="3060" y="2336"/>
                    </a:lnTo>
                    <a:lnTo>
                      <a:pt x="2990" y="2407"/>
                    </a:lnTo>
                    <a:lnTo>
                      <a:pt x="2914" y="2482"/>
                    </a:lnTo>
                    <a:lnTo>
                      <a:pt x="2833" y="2560"/>
                    </a:lnTo>
                    <a:lnTo>
                      <a:pt x="2748" y="2641"/>
                    </a:lnTo>
                    <a:lnTo>
                      <a:pt x="2658" y="2722"/>
                    </a:lnTo>
                    <a:lnTo>
                      <a:pt x="2566" y="2804"/>
                    </a:lnTo>
                    <a:lnTo>
                      <a:pt x="2471" y="2885"/>
                    </a:lnTo>
                    <a:lnTo>
                      <a:pt x="2374" y="2964"/>
                    </a:lnTo>
                    <a:lnTo>
                      <a:pt x="2275" y="3041"/>
                    </a:lnTo>
                    <a:lnTo>
                      <a:pt x="2176" y="3114"/>
                    </a:lnTo>
                    <a:lnTo>
                      <a:pt x="2076" y="3183"/>
                    </a:lnTo>
                    <a:lnTo>
                      <a:pt x="1976" y="3246"/>
                    </a:lnTo>
                    <a:lnTo>
                      <a:pt x="1916" y="3279"/>
                    </a:lnTo>
                    <a:lnTo>
                      <a:pt x="1908" y="3282"/>
                    </a:lnTo>
                  </a:path>
                </a:pathLst>
              </a:custGeom>
              <a:solidFill>
                <a:srgbClr val="3CB5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7536" tIns="48768" rIns="97536" bIns="48768" anchor="t" anchorCtr="0" upright="1">
                <a:noAutofit/>
              </a:bodyPr>
              <a:lstStyle/>
              <a:p>
                <a:endParaRPr lang="en-US" sz="2347"/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CBA8639C-367B-4BE5-B78A-3158E35224C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234" y="1649"/>
              <a:ext cx="2928" cy="1657"/>
              <a:chOff x="9234" y="1649"/>
              <a:chExt cx="2928" cy="1657"/>
            </a:xfrm>
          </p:grpSpPr>
          <p:sp>
            <p:nvSpPr>
              <p:cNvPr id="10" name="Freeform 772">
                <a:extLst>
                  <a:ext uri="{FF2B5EF4-FFF2-40B4-BE49-F238E27FC236}">
                    <a16:creationId xmlns:a16="http://schemas.microsoft.com/office/drawing/2014/main" id="{4A40A4F3-2AE3-490F-B7BC-D259821007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234" y="1649"/>
                <a:ext cx="2928" cy="1657"/>
              </a:xfrm>
              <a:custGeom>
                <a:avLst/>
                <a:gdLst>
                  <a:gd name="T0" fmla="+- 0 11172 9234"/>
                  <a:gd name="T1" fmla="*/ T0 w 2928"/>
                  <a:gd name="T2" fmla="+- 0 2516 1649"/>
                  <a:gd name="T3" fmla="*/ 2516 h 1657"/>
                  <a:gd name="T4" fmla="+- 0 11043 9234"/>
                  <a:gd name="T5" fmla="*/ T4 w 2928"/>
                  <a:gd name="T6" fmla="+- 0 2516 1649"/>
                  <a:gd name="T7" fmla="*/ 2516 h 1657"/>
                  <a:gd name="T8" fmla="+- 0 11248 9234"/>
                  <a:gd name="T9" fmla="*/ T8 w 2928"/>
                  <a:gd name="T10" fmla="+- 0 1694 1649"/>
                  <a:gd name="T11" fmla="*/ 1694 h 1657"/>
                  <a:gd name="T12" fmla="+- 0 11257 9234"/>
                  <a:gd name="T13" fmla="*/ T12 w 2928"/>
                  <a:gd name="T14" fmla="+- 0 1674 1649"/>
                  <a:gd name="T15" fmla="*/ 1674 h 1657"/>
                  <a:gd name="T16" fmla="+- 0 11271 9234"/>
                  <a:gd name="T17" fmla="*/ T16 w 2928"/>
                  <a:gd name="T18" fmla="+- 0 1659 1649"/>
                  <a:gd name="T19" fmla="*/ 1659 h 1657"/>
                  <a:gd name="T20" fmla="+- 0 11290 9234"/>
                  <a:gd name="T21" fmla="*/ T20 w 2928"/>
                  <a:gd name="T22" fmla="+- 0 1649 1649"/>
                  <a:gd name="T23" fmla="*/ 1649 h 1657"/>
                  <a:gd name="T24" fmla="+- 0 11316 9234"/>
                  <a:gd name="T25" fmla="*/ T24 w 2928"/>
                  <a:gd name="T26" fmla="+- 0 1649 1649"/>
                  <a:gd name="T27" fmla="*/ 1649 h 1657"/>
                  <a:gd name="T28" fmla="+- 0 11337 9234"/>
                  <a:gd name="T29" fmla="*/ T28 w 2928"/>
                  <a:gd name="T30" fmla="+- 0 1655 1649"/>
                  <a:gd name="T31" fmla="*/ 1655 h 1657"/>
                  <a:gd name="T32" fmla="+- 0 11353 9234"/>
                  <a:gd name="T33" fmla="*/ T32 w 2928"/>
                  <a:gd name="T34" fmla="+- 0 1665 1649"/>
                  <a:gd name="T35" fmla="*/ 1665 h 1657"/>
                  <a:gd name="T36" fmla="+- 0 11364 9234"/>
                  <a:gd name="T37" fmla="*/ T36 w 2928"/>
                  <a:gd name="T38" fmla="+- 0 1678 1649"/>
                  <a:gd name="T39" fmla="*/ 1678 h 1657"/>
                  <a:gd name="T40" fmla="+- 0 11452 9234"/>
                  <a:gd name="T41" fmla="*/ T40 w 2928"/>
                  <a:gd name="T42" fmla="+- 0 1928 1649"/>
                  <a:gd name="T43" fmla="*/ 1928 h 1657"/>
                  <a:gd name="T44" fmla="+- 0 11318 9234"/>
                  <a:gd name="T45" fmla="*/ T44 w 2928"/>
                  <a:gd name="T46" fmla="+- 0 1928 1649"/>
                  <a:gd name="T47" fmla="*/ 1928 h 1657"/>
                  <a:gd name="T48" fmla="+- 0 11172 9234"/>
                  <a:gd name="T49" fmla="*/ T48 w 2928"/>
                  <a:gd name="T50" fmla="+- 0 2516 1649"/>
                  <a:gd name="T51" fmla="*/ 2516 h 1657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</a:cxnLst>
                <a:rect l="0" t="0" r="r" b="b"/>
                <a:pathLst>
                  <a:path w="2928" h="1657">
                    <a:moveTo>
                      <a:pt x="1938" y="867"/>
                    </a:moveTo>
                    <a:lnTo>
                      <a:pt x="1809" y="867"/>
                    </a:lnTo>
                    <a:lnTo>
                      <a:pt x="2014" y="45"/>
                    </a:lnTo>
                    <a:lnTo>
                      <a:pt x="2023" y="25"/>
                    </a:lnTo>
                    <a:lnTo>
                      <a:pt x="2037" y="10"/>
                    </a:lnTo>
                    <a:lnTo>
                      <a:pt x="2056" y="0"/>
                    </a:lnTo>
                    <a:lnTo>
                      <a:pt x="2082" y="0"/>
                    </a:lnTo>
                    <a:lnTo>
                      <a:pt x="2103" y="6"/>
                    </a:lnTo>
                    <a:lnTo>
                      <a:pt x="2119" y="16"/>
                    </a:lnTo>
                    <a:lnTo>
                      <a:pt x="2130" y="29"/>
                    </a:lnTo>
                    <a:lnTo>
                      <a:pt x="2218" y="279"/>
                    </a:lnTo>
                    <a:lnTo>
                      <a:pt x="2084" y="279"/>
                    </a:lnTo>
                    <a:lnTo>
                      <a:pt x="1938" y="867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7536" tIns="48768" rIns="97536" bIns="48768" anchor="t" anchorCtr="0" upright="1">
                <a:noAutofit/>
              </a:bodyPr>
              <a:lstStyle/>
              <a:p>
                <a:endParaRPr lang="en-US" sz="2347"/>
              </a:p>
            </p:txBody>
          </p:sp>
          <p:sp>
            <p:nvSpPr>
              <p:cNvPr id="11" name="Freeform 771">
                <a:extLst>
                  <a:ext uri="{FF2B5EF4-FFF2-40B4-BE49-F238E27FC236}">
                    <a16:creationId xmlns:a16="http://schemas.microsoft.com/office/drawing/2014/main" id="{1C569009-A678-4B4A-B65B-377B51B69D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234" y="1649"/>
                <a:ext cx="2928" cy="1657"/>
              </a:xfrm>
              <a:custGeom>
                <a:avLst/>
                <a:gdLst>
                  <a:gd name="T0" fmla="+- 0 9296 9234"/>
                  <a:gd name="T1" fmla="*/ T0 w 2928"/>
                  <a:gd name="T2" fmla="+- 0 2655 1649"/>
                  <a:gd name="T3" fmla="*/ 2655 h 1657"/>
                  <a:gd name="T4" fmla="+- 0 9274 9234"/>
                  <a:gd name="T5" fmla="*/ T4 w 2928"/>
                  <a:gd name="T6" fmla="+- 0 2651 1649"/>
                  <a:gd name="T7" fmla="*/ 2651 h 1657"/>
                  <a:gd name="T8" fmla="+- 0 9256 9234"/>
                  <a:gd name="T9" fmla="*/ T8 w 2928"/>
                  <a:gd name="T10" fmla="+- 0 2640 1649"/>
                  <a:gd name="T11" fmla="*/ 2640 h 1657"/>
                  <a:gd name="T12" fmla="+- 0 9242 9234"/>
                  <a:gd name="T13" fmla="*/ T12 w 2928"/>
                  <a:gd name="T14" fmla="+- 0 2623 1649"/>
                  <a:gd name="T15" fmla="*/ 2623 h 1657"/>
                  <a:gd name="T16" fmla="+- 0 9234 9234"/>
                  <a:gd name="T17" fmla="*/ T16 w 2928"/>
                  <a:gd name="T18" fmla="+- 0 2603 1649"/>
                  <a:gd name="T19" fmla="*/ 2603 h 1657"/>
                  <a:gd name="T20" fmla="+- 0 9237 9234"/>
                  <a:gd name="T21" fmla="*/ T20 w 2928"/>
                  <a:gd name="T22" fmla="+- 0 2577 1649"/>
                  <a:gd name="T23" fmla="*/ 2577 h 1657"/>
                  <a:gd name="T24" fmla="+- 0 9275 9234"/>
                  <a:gd name="T25" fmla="*/ T24 w 2928"/>
                  <a:gd name="T26" fmla="+- 0 2529 1649"/>
                  <a:gd name="T27" fmla="*/ 2529 h 1657"/>
                  <a:gd name="T28" fmla="+- 0 9732 9234"/>
                  <a:gd name="T29" fmla="*/ T28 w 2928"/>
                  <a:gd name="T30" fmla="+- 0 2525 1649"/>
                  <a:gd name="T31" fmla="*/ 2525 h 1657"/>
                  <a:gd name="T32" fmla="+- 0 9943 9234"/>
                  <a:gd name="T33" fmla="*/ T32 w 2928"/>
                  <a:gd name="T34" fmla="+- 0 1847 1649"/>
                  <a:gd name="T35" fmla="*/ 1847 h 1657"/>
                  <a:gd name="T36" fmla="+- 0 9952 9234"/>
                  <a:gd name="T37" fmla="*/ T36 w 2928"/>
                  <a:gd name="T38" fmla="+- 0 1828 1649"/>
                  <a:gd name="T39" fmla="*/ 1828 h 1657"/>
                  <a:gd name="T40" fmla="+- 0 9968 9234"/>
                  <a:gd name="T41" fmla="*/ T40 w 2928"/>
                  <a:gd name="T42" fmla="+- 0 1814 1649"/>
                  <a:gd name="T43" fmla="*/ 1814 h 1657"/>
                  <a:gd name="T44" fmla="+- 0 9987 9234"/>
                  <a:gd name="T45" fmla="*/ T44 w 2928"/>
                  <a:gd name="T46" fmla="+- 0 1805 1649"/>
                  <a:gd name="T47" fmla="*/ 1805 h 1657"/>
                  <a:gd name="T48" fmla="+- 0 10013 9234"/>
                  <a:gd name="T49" fmla="*/ T48 w 2928"/>
                  <a:gd name="T50" fmla="+- 0 1806 1649"/>
                  <a:gd name="T51" fmla="*/ 1806 h 1657"/>
                  <a:gd name="T52" fmla="+- 0 10033 9234"/>
                  <a:gd name="T53" fmla="*/ T52 w 2928"/>
                  <a:gd name="T54" fmla="+- 0 1812 1649"/>
                  <a:gd name="T55" fmla="*/ 1812 h 1657"/>
                  <a:gd name="T56" fmla="+- 0 10049 9234"/>
                  <a:gd name="T57" fmla="*/ T56 w 2928"/>
                  <a:gd name="T58" fmla="+- 0 1823 1649"/>
                  <a:gd name="T59" fmla="*/ 1823 h 1657"/>
                  <a:gd name="T60" fmla="+- 0 10060 9234"/>
                  <a:gd name="T61" fmla="*/ T60 w 2928"/>
                  <a:gd name="T62" fmla="+- 0 1837 1649"/>
                  <a:gd name="T63" fmla="*/ 1837 h 1657"/>
                  <a:gd name="T64" fmla="+- 0 10144 9234"/>
                  <a:gd name="T65" fmla="*/ T64 w 2928"/>
                  <a:gd name="T66" fmla="+- 0 2062 1649"/>
                  <a:gd name="T67" fmla="*/ 2062 h 1657"/>
                  <a:gd name="T68" fmla="+- 0 10008 9234"/>
                  <a:gd name="T69" fmla="*/ T68 w 2928"/>
                  <a:gd name="T70" fmla="+- 0 2062 1649"/>
                  <a:gd name="T71" fmla="*/ 2062 h 1657"/>
                  <a:gd name="T72" fmla="+- 0 9839 9234"/>
                  <a:gd name="T73" fmla="*/ T72 w 2928"/>
                  <a:gd name="T74" fmla="+- 0 2609 1649"/>
                  <a:gd name="T75" fmla="*/ 2609 h 1657"/>
                  <a:gd name="T76" fmla="+- 0 9829 9234"/>
                  <a:gd name="T77" fmla="*/ T76 w 2928"/>
                  <a:gd name="T78" fmla="+- 0 2628 1649"/>
                  <a:gd name="T79" fmla="*/ 2628 h 1657"/>
                  <a:gd name="T80" fmla="+- 0 9814 9234"/>
                  <a:gd name="T81" fmla="*/ T80 w 2928"/>
                  <a:gd name="T82" fmla="+- 0 2643 1649"/>
                  <a:gd name="T83" fmla="*/ 2643 h 1657"/>
                  <a:gd name="T84" fmla="+- 0 9795 9234"/>
                  <a:gd name="T85" fmla="*/ T84 w 2928"/>
                  <a:gd name="T86" fmla="+- 0 2653 1649"/>
                  <a:gd name="T87" fmla="*/ 2653 h 1657"/>
                  <a:gd name="T88" fmla="+- 0 9296 9234"/>
                  <a:gd name="T89" fmla="*/ T88 w 2928"/>
                  <a:gd name="T90" fmla="+- 0 2655 1649"/>
                  <a:gd name="T91" fmla="*/ 2655 h 1657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</a:cxnLst>
                <a:rect l="0" t="0" r="r" b="b"/>
                <a:pathLst>
                  <a:path w="2928" h="1657">
                    <a:moveTo>
                      <a:pt x="62" y="1006"/>
                    </a:moveTo>
                    <a:lnTo>
                      <a:pt x="40" y="1002"/>
                    </a:lnTo>
                    <a:lnTo>
                      <a:pt x="22" y="991"/>
                    </a:lnTo>
                    <a:lnTo>
                      <a:pt x="8" y="974"/>
                    </a:lnTo>
                    <a:lnTo>
                      <a:pt x="0" y="954"/>
                    </a:lnTo>
                    <a:lnTo>
                      <a:pt x="3" y="928"/>
                    </a:lnTo>
                    <a:lnTo>
                      <a:pt x="41" y="880"/>
                    </a:lnTo>
                    <a:lnTo>
                      <a:pt x="498" y="876"/>
                    </a:lnTo>
                    <a:lnTo>
                      <a:pt x="709" y="198"/>
                    </a:lnTo>
                    <a:lnTo>
                      <a:pt x="718" y="179"/>
                    </a:lnTo>
                    <a:lnTo>
                      <a:pt x="734" y="165"/>
                    </a:lnTo>
                    <a:lnTo>
                      <a:pt x="753" y="156"/>
                    </a:lnTo>
                    <a:lnTo>
                      <a:pt x="779" y="157"/>
                    </a:lnTo>
                    <a:lnTo>
                      <a:pt x="799" y="163"/>
                    </a:lnTo>
                    <a:lnTo>
                      <a:pt x="815" y="174"/>
                    </a:lnTo>
                    <a:lnTo>
                      <a:pt x="826" y="188"/>
                    </a:lnTo>
                    <a:lnTo>
                      <a:pt x="910" y="413"/>
                    </a:lnTo>
                    <a:lnTo>
                      <a:pt x="774" y="413"/>
                    </a:lnTo>
                    <a:lnTo>
                      <a:pt x="605" y="960"/>
                    </a:lnTo>
                    <a:lnTo>
                      <a:pt x="595" y="979"/>
                    </a:lnTo>
                    <a:lnTo>
                      <a:pt x="580" y="994"/>
                    </a:lnTo>
                    <a:lnTo>
                      <a:pt x="561" y="1004"/>
                    </a:lnTo>
                    <a:lnTo>
                      <a:pt x="62" y="1006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7536" tIns="48768" rIns="97536" bIns="48768" anchor="t" anchorCtr="0" upright="1">
                <a:noAutofit/>
              </a:bodyPr>
              <a:lstStyle/>
              <a:p>
                <a:endParaRPr lang="en-US" sz="2347"/>
              </a:p>
            </p:txBody>
          </p:sp>
          <p:sp>
            <p:nvSpPr>
              <p:cNvPr id="12" name="Freeform 770">
                <a:extLst>
                  <a:ext uri="{FF2B5EF4-FFF2-40B4-BE49-F238E27FC236}">
                    <a16:creationId xmlns:a16="http://schemas.microsoft.com/office/drawing/2014/main" id="{96825FC2-4B5E-4A96-B64C-FFD285CDE7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234" y="1649"/>
                <a:ext cx="2928" cy="1657"/>
              </a:xfrm>
              <a:custGeom>
                <a:avLst/>
                <a:gdLst>
                  <a:gd name="T0" fmla="+- 0 11473 9234"/>
                  <a:gd name="T1" fmla="*/ T0 w 2928"/>
                  <a:gd name="T2" fmla="+- 0 2237 1649"/>
                  <a:gd name="T3" fmla="*/ 2237 h 1657"/>
                  <a:gd name="T4" fmla="+- 0 11451 9234"/>
                  <a:gd name="T5" fmla="*/ T4 w 2928"/>
                  <a:gd name="T6" fmla="+- 0 2234 1649"/>
                  <a:gd name="T7" fmla="*/ 2234 h 1657"/>
                  <a:gd name="T8" fmla="+- 0 11433 9234"/>
                  <a:gd name="T9" fmla="*/ T8 w 2928"/>
                  <a:gd name="T10" fmla="+- 0 2224 1649"/>
                  <a:gd name="T11" fmla="*/ 2224 h 1657"/>
                  <a:gd name="T12" fmla="+- 0 11419 9234"/>
                  <a:gd name="T13" fmla="*/ T12 w 2928"/>
                  <a:gd name="T14" fmla="+- 0 2209 1649"/>
                  <a:gd name="T15" fmla="*/ 2209 h 1657"/>
                  <a:gd name="T16" fmla="+- 0 11318 9234"/>
                  <a:gd name="T17" fmla="*/ T16 w 2928"/>
                  <a:gd name="T18" fmla="+- 0 1928 1649"/>
                  <a:gd name="T19" fmla="*/ 1928 h 1657"/>
                  <a:gd name="T20" fmla="+- 0 11452 9234"/>
                  <a:gd name="T21" fmla="*/ T20 w 2928"/>
                  <a:gd name="T22" fmla="+- 0 1928 1649"/>
                  <a:gd name="T23" fmla="*/ 1928 h 1657"/>
                  <a:gd name="T24" fmla="+- 0 11519 9234"/>
                  <a:gd name="T25" fmla="*/ T24 w 2928"/>
                  <a:gd name="T26" fmla="+- 0 2116 1649"/>
                  <a:gd name="T27" fmla="*/ 2116 h 1657"/>
                  <a:gd name="T28" fmla="+- 0 12099 9234"/>
                  <a:gd name="T29" fmla="*/ T28 w 2928"/>
                  <a:gd name="T30" fmla="+- 0 2117 1649"/>
                  <a:gd name="T31" fmla="*/ 2117 h 1657"/>
                  <a:gd name="T32" fmla="+- 0 12122 9234"/>
                  <a:gd name="T33" fmla="*/ T32 w 2928"/>
                  <a:gd name="T34" fmla="+- 0 2121 1649"/>
                  <a:gd name="T35" fmla="*/ 2121 h 1657"/>
                  <a:gd name="T36" fmla="+- 0 12141 9234"/>
                  <a:gd name="T37" fmla="*/ T36 w 2928"/>
                  <a:gd name="T38" fmla="+- 0 2132 1649"/>
                  <a:gd name="T39" fmla="*/ 2132 h 1657"/>
                  <a:gd name="T40" fmla="+- 0 12155 9234"/>
                  <a:gd name="T41" fmla="*/ T40 w 2928"/>
                  <a:gd name="T42" fmla="+- 0 2148 1649"/>
                  <a:gd name="T43" fmla="*/ 2148 h 1657"/>
                  <a:gd name="T44" fmla="+- 0 12162 9234"/>
                  <a:gd name="T45" fmla="*/ T44 w 2928"/>
                  <a:gd name="T46" fmla="+- 0 2169 1649"/>
                  <a:gd name="T47" fmla="*/ 2169 h 1657"/>
                  <a:gd name="T48" fmla="+- 0 12158 9234"/>
                  <a:gd name="T49" fmla="*/ T48 w 2928"/>
                  <a:gd name="T50" fmla="+- 0 2194 1649"/>
                  <a:gd name="T51" fmla="*/ 2194 h 1657"/>
                  <a:gd name="T52" fmla="+- 0 12147 9234"/>
                  <a:gd name="T53" fmla="*/ T52 w 2928"/>
                  <a:gd name="T54" fmla="+- 0 2213 1649"/>
                  <a:gd name="T55" fmla="*/ 2213 h 1657"/>
                  <a:gd name="T56" fmla="+- 0 12131 9234"/>
                  <a:gd name="T57" fmla="*/ T56 w 2928"/>
                  <a:gd name="T58" fmla="+- 0 2226 1649"/>
                  <a:gd name="T59" fmla="*/ 2226 h 1657"/>
                  <a:gd name="T60" fmla="+- 0 12111 9234"/>
                  <a:gd name="T61" fmla="*/ T60 w 2928"/>
                  <a:gd name="T62" fmla="+- 0 2233 1649"/>
                  <a:gd name="T63" fmla="*/ 2233 h 1657"/>
                  <a:gd name="T64" fmla="+- 0 11473 9234"/>
                  <a:gd name="T65" fmla="*/ T64 w 2928"/>
                  <a:gd name="T66" fmla="+- 0 2237 1649"/>
                  <a:gd name="T67" fmla="*/ 2237 h 1657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</a:cxnLst>
                <a:rect l="0" t="0" r="r" b="b"/>
                <a:pathLst>
                  <a:path w="2928" h="1657">
                    <a:moveTo>
                      <a:pt x="2239" y="588"/>
                    </a:moveTo>
                    <a:lnTo>
                      <a:pt x="2217" y="585"/>
                    </a:lnTo>
                    <a:lnTo>
                      <a:pt x="2199" y="575"/>
                    </a:lnTo>
                    <a:lnTo>
                      <a:pt x="2185" y="560"/>
                    </a:lnTo>
                    <a:lnTo>
                      <a:pt x="2084" y="279"/>
                    </a:lnTo>
                    <a:lnTo>
                      <a:pt x="2218" y="279"/>
                    </a:lnTo>
                    <a:lnTo>
                      <a:pt x="2285" y="467"/>
                    </a:lnTo>
                    <a:lnTo>
                      <a:pt x="2865" y="468"/>
                    </a:lnTo>
                    <a:lnTo>
                      <a:pt x="2888" y="472"/>
                    </a:lnTo>
                    <a:lnTo>
                      <a:pt x="2907" y="483"/>
                    </a:lnTo>
                    <a:lnTo>
                      <a:pt x="2921" y="499"/>
                    </a:lnTo>
                    <a:lnTo>
                      <a:pt x="2928" y="520"/>
                    </a:lnTo>
                    <a:lnTo>
                      <a:pt x="2924" y="545"/>
                    </a:lnTo>
                    <a:lnTo>
                      <a:pt x="2913" y="564"/>
                    </a:lnTo>
                    <a:lnTo>
                      <a:pt x="2897" y="577"/>
                    </a:lnTo>
                    <a:lnTo>
                      <a:pt x="2877" y="584"/>
                    </a:lnTo>
                    <a:lnTo>
                      <a:pt x="2239" y="588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7536" tIns="48768" rIns="97536" bIns="48768" anchor="t" anchorCtr="0" upright="1">
                <a:noAutofit/>
              </a:bodyPr>
              <a:lstStyle/>
              <a:p>
                <a:endParaRPr lang="en-US" sz="2347"/>
              </a:p>
            </p:txBody>
          </p:sp>
          <p:sp>
            <p:nvSpPr>
              <p:cNvPr id="13" name="Freeform 769">
                <a:extLst>
                  <a:ext uri="{FF2B5EF4-FFF2-40B4-BE49-F238E27FC236}">
                    <a16:creationId xmlns:a16="http://schemas.microsoft.com/office/drawing/2014/main" id="{3F858DD4-D269-4F29-B5BE-33F304774B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234" y="1649"/>
                <a:ext cx="2928" cy="1657"/>
              </a:xfrm>
              <a:custGeom>
                <a:avLst/>
                <a:gdLst>
                  <a:gd name="T0" fmla="+- 0 10519 9234"/>
                  <a:gd name="T1" fmla="*/ T0 w 2928"/>
                  <a:gd name="T2" fmla="+- 0 3306 1649"/>
                  <a:gd name="T3" fmla="*/ 3306 h 1657"/>
                  <a:gd name="T4" fmla="+- 0 10516 9234"/>
                  <a:gd name="T5" fmla="*/ T4 w 2928"/>
                  <a:gd name="T6" fmla="+- 0 3306 1649"/>
                  <a:gd name="T7" fmla="*/ 3306 h 1657"/>
                  <a:gd name="T8" fmla="+- 0 10496 9234"/>
                  <a:gd name="T9" fmla="*/ T8 w 2928"/>
                  <a:gd name="T10" fmla="+- 0 3303 1649"/>
                  <a:gd name="T11" fmla="*/ 3303 h 1657"/>
                  <a:gd name="T12" fmla="+- 0 10477 9234"/>
                  <a:gd name="T13" fmla="*/ T12 w 2928"/>
                  <a:gd name="T14" fmla="+- 0 3292 1649"/>
                  <a:gd name="T15" fmla="*/ 3292 h 1657"/>
                  <a:gd name="T16" fmla="+- 0 10463 9234"/>
                  <a:gd name="T17" fmla="*/ T16 w 2928"/>
                  <a:gd name="T18" fmla="+- 0 3277 1649"/>
                  <a:gd name="T19" fmla="*/ 3277 h 1657"/>
                  <a:gd name="T20" fmla="+- 0 10008 9234"/>
                  <a:gd name="T21" fmla="*/ T20 w 2928"/>
                  <a:gd name="T22" fmla="+- 0 2062 1649"/>
                  <a:gd name="T23" fmla="*/ 2062 h 1657"/>
                  <a:gd name="T24" fmla="+- 0 10144 9234"/>
                  <a:gd name="T25" fmla="*/ T24 w 2928"/>
                  <a:gd name="T26" fmla="+- 0 2062 1649"/>
                  <a:gd name="T27" fmla="*/ 2062 h 1657"/>
                  <a:gd name="T28" fmla="+- 0 10506 9234"/>
                  <a:gd name="T29" fmla="*/ T28 w 2928"/>
                  <a:gd name="T30" fmla="+- 0 3032 1649"/>
                  <a:gd name="T31" fmla="*/ 3032 h 1657"/>
                  <a:gd name="T32" fmla="+- 0 10634 9234"/>
                  <a:gd name="T33" fmla="*/ T32 w 2928"/>
                  <a:gd name="T34" fmla="+- 0 3032 1649"/>
                  <a:gd name="T35" fmla="*/ 3032 h 1657"/>
                  <a:gd name="T36" fmla="+- 0 10575 9234"/>
                  <a:gd name="T37" fmla="*/ T36 w 2928"/>
                  <a:gd name="T38" fmla="+- 0 3259 1649"/>
                  <a:gd name="T39" fmla="*/ 3259 h 1657"/>
                  <a:gd name="T40" fmla="+- 0 10566 9234"/>
                  <a:gd name="T41" fmla="*/ T40 w 2928"/>
                  <a:gd name="T42" fmla="+- 0 3278 1649"/>
                  <a:gd name="T43" fmla="*/ 3278 h 1657"/>
                  <a:gd name="T44" fmla="+- 0 10552 9234"/>
                  <a:gd name="T45" fmla="*/ T44 w 2928"/>
                  <a:gd name="T46" fmla="+- 0 3294 1649"/>
                  <a:gd name="T47" fmla="*/ 3294 h 1657"/>
                  <a:gd name="T48" fmla="+- 0 10533 9234"/>
                  <a:gd name="T49" fmla="*/ T48 w 2928"/>
                  <a:gd name="T50" fmla="+- 0 3303 1649"/>
                  <a:gd name="T51" fmla="*/ 3303 h 1657"/>
                  <a:gd name="T52" fmla="+- 0 10519 9234"/>
                  <a:gd name="T53" fmla="*/ T52 w 2928"/>
                  <a:gd name="T54" fmla="+- 0 3306 1649"/>
                  <a:gd name="T55" fmla="*/ 3306 h 1657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</a:cxnLst>
                <a:rect l="0" t="0" r="r" b="b"/>
                <a:pathLst>
                  <a:path w="2928" h="1657">
                    <a:moveTo>
                      <a:pt x="1285" y="1657"/>
                    </a:moveTo>
                    <a:lnTo>
                      <a:pt x="1282" y="1657"/>
                    </a:lnTo>
                    <a:lnTo>
                      <a:pt x="1262" y="1654"/>
                    </a:lnTo>
                    <a:lnTo>
                      <a:pt x="1243" y="1643"/>
                    </a:lnTo>
                    <a:lnTo>
                      <a:pt x="1229" y="1628"/>
                    </a:lnTo>
                    <a:lnTo>
                      <a:pt x="774" y="413"/>
                    </a:lnTo>
                    <a:lnTo>
                      <a:pt x="910" y="413"/>
                    </a:lnTo>
                    <a:lnTo>
                      <a:pt x="1272" y="1383"/>
                    </a:lnTo>
                    <a:lnTo>
                      <a:pt x="1400" y="1383"/>
                    </a:lnTo>
                    <a:lnTo>
                      <a:pt x="1341" y="1610"/>
                    </a:lnTo>
                    <a:lnTo>
                      <a:pt x="1332" y="1629"/>
                    </a:lnTo>
                    <a:lnTo>
                      <a:pt x="1318" y="1645"/>
                    </a:lnTo>
                    <a:lnTo>
                      <a:pt x="1299" y="1654"/>
                    </a:lnTo>
                    <a:lnTo>
                      <a:pt x="1285" y="1657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7536" tIns="48768" rIns="97536" bIns="48768" anchor="t" anchorCtr="0" upright="1">
                <a:noAutofit/>
              </a:bodyPr>
              <a:lstStyle/>
              <a:p>
                <a:endParaRPr lang="en-US" sz="2347"/>
              </a:p>
            </p:txBody>
          </p:sp>
          <p:sp>
            <p:nvSpPr>
              <p:cNvPr id="14" name="Freeform 768">
                <a:extLst>
                  <a:ext uri="{FF2B5EF4-FFF2-40B4-BE49-F238E27FC236}">
                    <a16:creationId xmlns:a16="http://schemas.microsoft.com/office/drawing/2014/main" id="{68481F49-E090-4819-826F-7DA072CB62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234" y="1649"/>
                <a:ext cx="2928" cy="1657"/>
              </a:xfrm>
              <a:custGeom>
                <a:avLst/>
                <a:gdLst>
                  <a:gd name="T0" fmla="+- 0 10634 9234"/>
                  <a:gd name="T1" fmla="*/ T0 w 2928"/>
                  <a:gd name="T2" fmla="+- 0 3032 1649"/>
                  <a:gd name="T3" fmla="*/ 3032 h 1657"/>
                  <a:gd name="T4" fmla="+- 0 10506 9234"/>
                  <a:gd name="T5" fmla="*/ T4 w 2928"/>
                  <a:gd name="T6" fmla="+- 0 3032 1649"/>
                  <a:gd name="T7" fmla="*/ 3032 h 1657"/>
                  <a:gd name="T8" fmla="+- 0 10740 9234"/>
                  <a:gd name="T9" fmla="*/ T8 w 2928"/>
                  <a:gd name="T10" fmla="+- 0 2134 1649"/>
                  <a:gd name="T11" fmla="*/ 2134 h 1657"/>
                  <a:gd name="T12" fmla="+- 0 10749 9234"/>
                  <a:gd name="T13" fmla="*/ T12 w 2928"/>
                  <a:gd name="T14" fmla="+- 0 2115 1649"/>
                  <a:gd name="T15" fmla="*/ 2115 h 1657"/>
                  <a:gd name="T16" fmla="+- 0 10763 9234"/>
                  <a:gd name="T17" fmla="*/ T16 w 2928"/>
                  <a:gd name="T18" fmla="+- 0 2099 1649"/>
                  <a:gd name="T19" fmla="*/ 2099 h 1657"/>
                  <a:gd name="T20" fmla="+- 0 10782 9234"/>
                  <a:gd name="T21" fmla="*/ T20 w 2928"/>
                  <a:gd name="T22" fmla="+- 0 2090 1649"/>
                  <a:gd name="T23" fmla="*/ 2090 h 1657"/>
                  <a:gd name="T24" fmla="+- 0 10807 9234"/>
                  <a:gd name="T25" fmla="*/ T24 w 2928"/>
                  <a:gd name="T26" fmla="+- 0 2089 1649"/>
                  <a:gd name="T27" fmla="*/ 2089 h 1657"/>
                  <a:gd name="T28" fmla="+- 0 10827 9234"/>
                  <a:gd name="T29" fmla="*/ T28 w 2928"/>
                  <a:gd name="T30" fmla="+- 0 2094 1649"/>
                  <a:gd name="T31" fmla="*/ 2094 h 1657"/>
                  <a:gd name="T32" fmla="+- 0 10843 9234"/>
                  <a:gd name="T33" fmla="*/ T32 w 2928"/>
                  <a:gd name="T34" fmla="+- 0 2104 1649"/>
                  <a:gd name="T35" fmla="*/ 2104 h 1657"/>
                  <a:gd name="T36" fmla="+- 0 10855 9234"/>
                  <a:gd name="T37" fmla="*/ T36 w 2928"/>
                  <a:gd name="T38" fmla="+- 0 2118 1649"/>
                  <a:gd name="T39" fmla="*/ 2118 h 1657"/>
                  <a:gd name="T40" fmla="+- 0 10957 9234"/>
                  <a:gd name="T41" fmla="*/ T40 w 2928"/>
                  <a:gd name="T42" fmla="+- 0 2335 1649"/>
                  <a:gd name="T43" fmla="*/ 2335 h 1657"/>
                  <a:gd name="T44" fmla="+- 0 10816 9234"/>
                  <a:gd name="T45" fmla="*/ T44 w 2928"/>
                  <a:gd name="T46" fmla="+- 0 2335 1649"/>
                  <a:gd name="T47" fmla="*/ 2335 h 1657"/>
                  <a:gd name="T48" fmla="+- 0 10634 9234"/>
                  <a:gd name="T49" fmla="*/ T48 w 2928"/>
                  <a:gd name="T50" fmla="+- 0 3032 1649"/>
                  <a:gd name="T51" fmla="*/ 3032 h 1657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</a:cxnLst>
                <a:rect l="0" t="0" r="r" b="b"/>
                <a:pathLst>
                  <a:path w="2928" h="1657">
                    <a:moveTo>
                      <a:pt x="1400" y="1383"/>
                    </a:moveTo>
                    <a:lnTo>
                      <a:pt x="1272" y="1383"/>
                    </a:lnTo>
                    <a:lnTo>
                      <a:pt x="1506" y="485"/>
                    </a:lnTo>
                    <a:lnTo>
                      <a:pt x="1515" y="466"/>
                    </a:lnTo>
                    <a:lnTo>
                      <a:pt x="1529" y="450"/>
                    </a:lnTo>
                    <a:lnTo>
                      <a:pt x="1548" y="441"/>
                    </a:lnTo>
                    <a:lnTo>
                      <a:pt x="1573" y="440"/>
                    </a:lnTo>
                    <a:lnTo>
                      <a:pt x="1593" y="445"/>
                    </a:lnTo>
                    <a:lnTo>
                      <a:pt x="1609" y="455"/>
                    </a:lnTo>
                    <a:lnTo>
                      <a:pt x="1621" y="469"/>
                    </a:lnTo>
                    <a:lnTo>
                      <a:pt x="1723" y="686"/>
                    </a:lnTo>
                    <a:lnTo>
                      <a:pt x="1582" y="686"/>
                    </a:lnTo>
                    <a:lnTo>
                      <a:pt x="1400" y="1383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7536" tIns="48768" rIns="97536" bIns="48768" anchor="t" anchorCtr="0" upright="1">
                <a:noAutofit/>
              </a:bodyPr>
              <a:lstStyle/>
              <a:p>
                <a:endParaRPr lang="en-US" sz="2347"/>
              </a:p>
            </p:txBody>
          </p:sp>
          <p:sp>
            <p:nvSpPr>
              <p:cNvPr id="15" name="Freeform 767">
                <a:extLst>
                  <a:ext uri="{FF2B5EF4-FFF2-40B4-BE49-F238E27FC236}">
                    <a16:creationId xmlns:a16="http://schemas.microsoft.com/office/drawing/2014/main" id="{7785BA1A-B718-45A3-B6B9-D6872274C7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234" y="1649"/>
                <a:ext cx="2928" cy="1657"/>
              </a:xfrm>
              <a:custGeom>
                <a:avLst/>
                <a:gdLst>
                  <a:gd name="T0" fmla="+- 0 11055 9234"/>
                  <a:gd name="T1" fmla="*/ T0 w 2928"/>
                  <a:gd name="T2" fmla="+- 0 2763 1649"/>
                  <a:gd name="T3" fmla="*/ 2763 h 1657"/>
                  <a:gd name="T4" fmla="+- 0 11035 9234"/>
                  <a:gd name="T5" fmla="*/ T4 w 2928"/>
                  <a:gd name="T6" fmla="+- 0 2758 1649"/>
                  <a:gd name="T7" fmla="*/ 2758 h 1657"/>
                  <a:gd name="T8" fmla="+- 0 11019 9234"/>
                  <a:gd name="T9" fmla="*/ T8 w 2928"/>
                  <a:gd name="T10" fmla="+- 0 2749 1649"/>
                  <a:gd name="T11" fmla="*/ 2749 h 1657"/>
                  <a:gd name="T12" fmla="+- 0 11007 9234"/>
                  <a:gd name="T13" fmla="*/ T12 w 2928"/>
                  <a:gd name="T14" fmla="+- 0 2736 1649"/>
                  <a:gd name="T15" fmla="*/ 2736 h 1657"/>
                  <a:gd name="T16" fmla="+- 0 10816 9234"/>
                  <a:gd name="T17" fmla="*/ T16 w 2928"/>
                  <a:gd name="T18" fmla="+- 0 2335 1649"/>
                  <a:gd name="T19" fmla="*/ 2335 h 1657"/>
                  <a:gd name="T20" fmla="+- 0 10957 9234"/>
                  <a:gd name="T21" fmla="*/ T20 w 2928"/>
                  <a:gd name="T22" fmla="+- 0 2335 1649"/>
                  <a:gd name="T23" fmla="*/ 2335 h 1657"/>
                  <a:gd name="T24" fmla="+- 0 11043 9234"/>
                  <a:gd name="T25" fmla="*/ T24 w 2928"/>
                  <a:gd name="T26" fmla="+- 0 2516 1649"/>
                  <a:gd name="T27" fmla="*/ 2516 h 1657"/>
                  <a:gd name="T28" fmla="+- 0 11172 9234"/>
                  <a:gd name="T29" fmla="*/ T28 w 2928"/>
                  <a:gd name="T30" fmla="+- 0 2516 1649"/>
                  <a:gd name="T31" fmla="*/ 2516 h 1657"/>
                  <a:gd name="T32" fmla="+- 0 11122 9234"/>
                  <a:gd name="T33" fmla="*/ T32 w 2928"/>
                  <a:gd name="T34" fmla="+- 0 2717 1649"/>
                  <a:gd name="T35" fmla="*/ 2717 h 1657"/>
                  <a:gd name="T36" fmla="+- 0 11113 9234"/>
                  <a:gd name="T37" fmla="*/ T36 w 2928"/>
                  <a:gd name="T38" fmla="+- 0 2736 1649"/>
                  <a:gd name="T39" fmla="*/ 2736 h 1657"/>
                  <a:gd name="T40" fmla="+- 0 11099 9234"/>
                  <a:gd name="T41" fmla="*/ T40 w 2928"/>
                  <a:gd name="T42" fmla="+- 0 2752 1649"/>
                  <a:gd name="T43" fmla="*/ 2752 h 1657"/>
                  <a:gd name="T44" fmla="+- 0 11080 9234"/>
                  <a:gd name="T45" fmla="*/ T44 w 2928"/>
                  <a:gd name="T46" fmla="+- 0 2762 1649"/>
                  <a:gd name="T47" fmla="*/ 2762 h 1657"/>
                  <a:gd name="T48" fmla="+- 0 11055 9234"/>
                  <a:gd name="T49" fmla="*/ T48 w 2928"/>
                  <a:gd name="T50" fmla="+- 0 2763 1649"/>
                  <a:gd name="T51" fmla="*/ 2763 h 1657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</a:cxnLst>
                <a:rect l="0" t="0" r="r" b="b"/>
                <a:pathLst>
                  <a:path w="2928" h="1657">
                    <a:moveTo>
                      <a:pt x="1821" y="1114"/>
                    </a:moveTo>
                    <a:lnTo>
                      <a:pt x="1801" y="1109"/>
                    </a:lnTo>
                    <a:lnTo>
                      <a:pt x="1785" y="1100"/>
                    </a:lnTo>
                    <a:lnTo>
                      <a:pt x="1773" y="1087"/>
                    </a:lnTo>
                    <a:lnTo>
                      <a:pt x="1582" y="686"/>
                    </a:lnTo>
                    <a:lnTo>
                      <a:pt x="1723" y="686"/>
                    </a:lnTo>
                    <a:lnTo>
                      <a:pt x="1809" y="867"/>
                    </a:lnTo>
                    <a:lnTo>
                      <a:pt x="1938" y="867"/>
                    </a:lnTo>
                    <a:lnTo>
                      <a:pt x="1888" y="1068"/>
                    </a:lnTo>
                    <a:lnTo>
                      <a:pt x="1879" y="1087"/>
                    </a:lnTo>
                    <a:lnTo>
                      <a:pt x="1865" y="1103"/>
                    </a:lnTo>
                    <a:lnTo>
                      <a:pt x="1846" y="1113"/>
                    </a:lnTo>
                    <a:lnTo>
                      <a:pt x="1821" y="1114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7536" tIns="48768" rIns="97536" bIns="48768" anchor="t" anchorCtr="0" upright="1">
                <a:noAutofit/>
              </a:bodyPr>
              <a:lstStyle/>
              <a:p>
                <a:endParaRPr lang="en-US" sz="2347"/>
              </a:p>
            </p:txBody>
          </p: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67B568AD-F82D-40A8-9992-22451306702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152" y="2439"/>
              <a:ext cx="274" cy="275"/>
              <a:chOff x="9152" y="2439"/>
              <a:chExt cx="274" cy="275"/>
            </a:xfrm>
          </p:grpSpPr>
          <p:sp>
            <p:nvSpPr>
              <p:cNvPr id="9" name="Freeform 765">
                <a:extLst>
                  <a:ext uri="{FF2B5EF4-FFF2-40B4-BE49-F238E27FC236}">
                    <a16:creationId xmlns:a16="http://schemas.microsoft.com/office/drawing/2014/main" id="{0435E91A-BDA4-48F0-A296-9723D5A1D7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52" y="2439"/>
                <a:ext cx="274" cy="275"/>
              </a:xfrm>
              <a:custGeom>
                <a:avLst/>
                <a:gdLst>
                  <a:gd name="T0" fmla="+- 0 9298 9152"/>
                  <a:gd name="T1" fmla="*/ T0 w 274"/>
                  <a:gd name="T2" fmla="+- 0 2714 2439"/>
                  <a:gd name="T3" fmla="*/ 2714 h 275"/>
                  <a:gd name="T4" fmla="+- 0 9280 9152"/>
                  <a:gd name="T5" fmla="*/ T4 w 274"/>
                  <a:gd name="T6" fmla="+- 0 2714 2439"/>
                  <a:gd name="T7" fmla="*/ 2714 h 275"/>
                  <a:gd name="T8" fmla="+- 0 9271 9152"/>
                  <a:gd name="T9" fmla="*/ T8 w 274"/>
                  <a:gd name="T10" fmla="+- 0 2713 2439"/>
                  <a:gd name="T11" fmla="*/ 2713 h 275"/>
                  <a:gd name="T12" fmla="+- 0 9206 9152"/>
                  <a:gd name="T13" fmla="*/ T12 w 274"/>
                  <a:gd name="T14" fmla="+- 0 2686 2439"/>
                  <a:gd name="T15" fmla="*/ 2686 h 275"/>
                  <a:gd name="T16" fmla="+- 0 9166 9152"/>
                  <a:gd name="T17" fmla="*/ T16 w 274"/>
                  <a:gd name="T18" fmla="+- 0 2637 2439"/>
                  <a:gd name="T19" fmla="*/ 2637 h 275"/>
                  <a:gd name="T20" fmla="+- 0 9152 9152"/>
                  <a:gd name="T21" fmla="*/ T20 w 274"/>
                  <a:gd name="T22" fmla="+- 0 2585 2439"/>
                  <a:gd name="T23" fmla="*/ 2585 h 275"/>
                  <a:gd name="T24" fmla="+- 0 9152 9152"/>
                  <a:gd name="T25" fmla="*/ T24 w 274"/>
                  <a:gd name="T26" fmla="+- 0 2567 2439"/>
                  <a:gd name="T27" fmla="*/ 2567 h 275"/>
                  <a:gd name="T28" fmla="+- 0 9170 9152"/>
                  <a:gd name="T29" fmla="*/ T28 w 274"/>
                  <a:gd name="T30" fmla="+- 0 2508 2439"/>
                  <a:gd name="T31" fmla="*/ 2508 h 275"/>
                  <a:gd name="T32" fmla="+- 0 9221 9152"/>
                  <a:gd name="T33" fmla="*/ T32 w 274"/>
                  <a:gd name="T34" fmla="+- 0 2457 2439"/>
                  <a:gd name="T35" fmla="*/ 2457 h 275"/>
                  <a:gd name="T36" fmla="+- 0 9280 9152"/>
                  <a:gd name="T37" fmla="*/ T36 w 274"/>
                  <a:gd name="T38" fmla="+- 0 2439 2439"/>
                  <a:gd name="T39" fmla="*/ 2439 h 275"/>
                  <a:gd name="T40" fmla="+- 0 9298 9152"/>
                  <a:gd name="T41" fmla="*/ T40 w 274"/>
                  <a:gd name="T42" fmla="+- 0 2439 2439"/>
                  <a:gd name="T43" fmla="*/ 2439 h 275"/>
                  <a:gd name="T44" fmla="+- 0 9358 9152"/>
                  <a:gd name="T45" fmla="*/ T44 w 274"/>
                  <a:gd name="T46" fmla="+- 0 2457 2439"/>
                  <a:gd name="T47" fmla="*/ 2457 h 275"/>
                  <a:gd name="T48" fmla="+- 0 9408 9152"/>
                  <a:gd name="T49" fmla="*/ T48 w 274"/>
                  <a:gd name="T50" fmla="+- 0 2508 2439"/>
                  <a:gd name="T51" fmla="*/ 2508 h 275"/>
                  <a:gd name="T52" fmla="+- 0 9426 9152"/>
                  <a:gd name="T53" fmla="*/ T52 w 274"/>
                  <a:gd name="T54" fmla="+- 0 2567 2439"/>
                  <a:gd name="T55" fmla="*/ 2567 h 275"/>
                  <a:gd name="T56" fmla="+- 0 9426 9152"/>
                  <a:gd name="T57" fmla="*/ T56 w 274"/>
                  <a:gd name="T58" fmla="+- 0 2585 2439"/>
                  <a:gd name="T59" fmla="*/ 2585 h 275"/>
                  <a:gd name="T60" fmla="+- 0 9408 9152"/>
                  <a:gd name="T61" fmla="*/ T60 w 274"/>
                  <a:gd name="T62" fmla="+- 0 2645 2439"/>
                  <a:gd name="T63" fmla="*/ 2645 h 275"/>
                  <a:gd name="T64" fmla="+- 0 9358 9152"/>
                  <a:gd name="T65" fmla="*/ T64 w 274"/>
                  <a:gd name="T66" fmla="+- 0 2696 2439"/>
                  <a:gd name="T67" fmla="*/ 2696 h 275"/>
                  <a:gd name="T68" fmla="+- 0 9298 9152"/>
                  <a:gd name="T69" fmla="*/ T68 w 274"/>
                  <a:gd name="T70" fmla="+- 0 2714 2439"/>
                  <a:gd name="T71" fmla="*/ 2714 h 275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</a:cxnLst>
                <a:rect l="0" t="0" r="r" b="b"/>
                <a:pathLst>
                  <a:path w="274" h="275">
                    <a:moveTo>
                      <a:pt x="146" y="275"/>
                    </a:moveTo>
                    <a:lnTo>
                      <a:pt x="128" y="275"/>
                    </a:lnTo>
                    <a:lnTo>
                      <a:pt x="119" y="274"/>
                    </a:lnTo>
                    <a:lnTo>
                      <a:pt x="54" y="247"/>
                    </a:lnTo>
                    <a:lnTo>
                      <a:pt x="14" y="198"/>
                    </a:lnTo>
                    <a:lnTo>
                      <a:pt x="0" y="146"/>
                    </a:lnTo>
                    <a:lnTo>
                      <a:pt x="0" y="128"/>
                    </a:lnTo>
                    <a:lnTo>
                      <a:pt x="18" y="69"/>
                    </a:lnTo>
                    <a:lnTo>
                      <a:pt x="69" y="18"/>
                    </a:lnTo>
                    <a:lnTo>
                      <a:pt x="128" y="0"/>
                    </a:lnTo>
                    <a:lnTo>
                      <a:pt x="146" y="0"/>
                    </a:lnTo>
                    <a:lnTo>
                      <a:pt x="206" y="18"/>
                    </a:lnTo>
                    <a:lnTo>
                      <a:pt x="256" y="69"/>
                    </a:lnTo>
                    <a:lnTo>
                      <a:pt x="274" y="128"/>
                    </a:lnTo>
                    <a:lnTo>
                      <a:pt x="274" y="146"/>
                    </a:lnTo>
                    <a:lnTo>
                      <a:pt x="256" y="206"/>
                    </a:lnTo>
                    <a:lnTo>
                      <a:pt x="206" y="257"/>
                    </a:lnTo>
                    <a:lnTo>
                      <a:pt x="146" y="275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7536" tIns="48768" rIns="97536" bIns="48768" anchor="t" anchorCtr="0" upright="1">
                <a:noAutofit/>
              </a:bodyPr>
              <a:lstStyle/>
              <a:p>
                <a:endParaRPr lang="en-US" sz="2347"/>
              </a:p>
            </p:txBody>
          </p:sp>
        </p:grpSp>
        <p:sp>
          <p:nvSpPr>
            <p:cNvPr id="8" name="Freeform 763">
              <a:extLst>
                <a:ext uri="{FF2B5EF4-FFF2-40B4-BE49-F238E27FC236}">
                  <a16:creationId xmlns:a16="http://schemas.microsoft.com/office/drawing/2014/main" id="{24B7AF30-A717-402D-BEAB-A4C5A8993D63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22" y="2041"/>
              <a:ext cx="274" cy="275"/>
            </a:xfrm>
            <a:custGeom>
              <a:avLst/>
              <a:gdLst>
                <a:gd name="T0" fmla="+- 0 12168 12022"/>
                <a:gd name="T1" fmla="*/ T0 w 274"/>
                <a:gd name="T2" fmla="+- 0 2315 2041"/>
                <a:gd name="T3" fmla="*/ 2315 h 275"/>
                <a:gd name="T4" fmla="+- 0 12150 12022"/>
                <a:gd name="T5" fmla="*/ T4 w 274"/>
                <a:gd name="T6" fmla="+- 0 2315 2041"/>
                <a:gd name="T7" fmla="*/ 2315 h 275"/>
                <a:gd name="T8" fmla="+- 0 12141 12022"/>
                <a:gd name="T9" fmla="*/ T8 w 274"/>
                <a:gd name="T10" fmla="+- 0 2315 2041"/>
                <a:gd name="T11" fmla="*/ 2315 h 275"/>
                <a:gd name="T12" fmla="+- 0 12075 12022"/>
                <a:gd name="T13" fmla="*/ T12 w 274"/>
                <a:gd name="T14" fmla="+- 0 2287 2041"/>
                <a:gd name="T15" fmla="*/ 2287 h 275"/>
                <a:gd name="T16" fmla="+- 0 12036 12022"/>
                <a:gd name="T17" fmla="*/ T16 w 274"/>
                <a:gd name="T18" fmla="+- 0 2239 2041"/>
                <a:gd name="T19" fmla="*/ 2239 h 275"/>
                <a:gd name="T20" fmla="+- 0 12022 12022"/>
                <a:gd name="T21" fmla="*/ T20 w 274"/>
                <a:gd name="T22" fmla="+- 0 2187 2041"/>
                <a:gd name="T23" fmla="*/ 2187 h 275"/>
                <a:gd name="T24" fmla="+- 0 12022 12022"/>
                <a:gd name="T25" fmla="*/ T24 w 274"/>
                <a:gd name="T26" fmla="+- 0 2169 2041"/>
                <a:gd name="T27" fmla="*/ 2169 h 275"/>
                <a:gd name="T28" fmla="+- 0 12040 12022"/>
                <a:gd name="T29" fmla="*/ T28 w 274"/>
                <a:gd name="T30" fmla="+- 0 2109 2041"/>
                <a:gd name="T31" fmla="*/ 2109 h 275"/>
                <a:gd name="T32" fmla="+- 0 12090 12022"/>
                <a:gd name="T33" fmla="*/ T32 w 274"/>
                <a:gd name="T34" fmla="+- 0 2059 2041"/>
                <a:gd name="T35" fmla="*/ 2059 h 275"/>
                <a:gd name="T36" fmla="+- 0 12150 12022"/>
                <a:gd name="T37" fmla="*/ T36 w 274"/>
                <a:gd name="T38" fmla="+- 0 2041 2041"/>
                <a:gd name="T39" fmla="*/ 2041 h 275"/>
                <a:gd name="T40" fmla="+- 0 12168 12022"/>
                <a:gd name="T41" fmla="*/ T40 w 274"/>
                <a:gd name="T42" fmla="+- 0 2041 2041"/>
                <a:gd name="T43" fmla="*/ 2041 h 275"/>
                <a:gd name="T44" fmla="+- 0 12227 12022"/>
                <a:gd name="T45" fmla="*/ T44 w 274"/>
                <a:gd name="T46" fmla="+- 0 2059 2041"/>
                <a:gd name="T47" fmla="*/ 2059 h 275"/>
                <a:gd name="T48" fmla="+- 0 12278 12022"/>
                <a:gd name="T49" fmla="*/ T48 w 274"/>
                <a:gd name="T50" fmla="+- 0 2109 2041"/>
                <a:gd name="T51" fmla="*/ 2109 h 275"/>
                <a:gd name="T52" fmla="+- 0 12296 12022"/>
                <a:gd name="T53" fmla="*/ T52 w 274"/>
                <a:gd name="T54" fmla="+- 0 2169 2041"/>
                <a:gd name="T55" fmla="*/ 2169 h 275"/>
                <a:gd name="T56" fmla="+- 0 12296 12022"/>
                <a:gd name="T57" fmla="*/ T56 w 274"/>
                <a:gd name="T58" fmla="+- 0 2187 2041"/>
                <a:gd name="T59" fmla="*/ 2187 h 275"/>
                <a:gd name="T60" fmla="+- 0 12278 12022"/>
                <a:gd name="T61" fmla="*/ T60 w 274"/>
                <a:gd name="T62" fmla="+- 0 2247 2041"/>
                <a:gd name="T63" fmla="*/ 2247 h 275"/>
                <a:gd name="T64" fmla="+- 0 12227 12022"/>
                <a:gd name="T65" fmla="*/ T64 w 274"/>
                <a:gd name="T66" fmla="+- 0 2297 2041"/>
                <a:gd name="T67" fmla="*/ 2297 h 275"/>
                <a:gd name="T68" fmla="+- 0 12168 12022"/>
                <a:gd name="T69" fmla="*/ T68 w 274"/>
                <a:gd name="T70" fmla="+- 0 2315 2041"/>
                <a:gd name="T71" fmla="*/ 2315 h 27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</a:cxnLst>
              <a:rect l="0" t="0" r="r" b="b"/>
              <a:pathLst>
                <a:path w="274" h="275">
                  <a:moveTo>
                    <a:pt x="146" y="274"/>
                  </a:moveTo>
                  <a:lnTo>
                    <a:pt x="128" y="274"/>
                  </a:lnTo>
                  <a:lnTo>
                    <a:pt x="119" y="274"/>
                  </a:lnTo>
                  <a:lnTo>
                    <a:pt x="53" y="246"/>
                  </a:lnTo>
                  <a:lnTo>
                    <a:pt x="14" y="198"/>
                  </a:lnTo>
                  <a:lnTo>
                    <a:pt x="0" y="146"/>
                  </a:lnTo>
                  <a:lnTo>
                    <a:pt x="0" y="128"/>
                  </a:lnTo>
                  <a:lnTo>
                    <a:pt x="18" y="68"/>
                  </a:lnTo>
                  <a:lnTo>
                    <a:pt x="68" y="18"/>
                  </a:lnTo>
                  <a:lnTo>
                    <a:pt x="128" y="0"/>
                  </a:lnTo>
                  <a:lnTo>
                    <a:pt x="146" y="0"/>
                  </a:lnTo>
                  <a:lnTo>
                    <a:pt x="205" y="18"/>
                  </a:lnTo>
                  <a:lnTo>
                    <a:pt x="256" y="68"/>
                  </a:lnTo>
                  <a:lnTo>
                    <a:pt x="274" y="128"/>
                  </a:lnTo>
                  <a:lnTo>
                    <a:pt x="274" y="146"/>
                  </a:lnTo>
                  <a:lnTo>
                    <a:pt x="256" y="206"/>
                  </a:lnTo>
                  <a:lnTo>
                    <a:pt x="205" y="256"/>
                  </a:lnTo>
                  <a:lnTo>
                    <a:pt x="146" y="274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7536" tIns="48768" rIns="97536" bIns="48768" anchor="t" anchorCtr="0" upright="1">
              <a:noAutofit/>
            </a:bodyPr>
            <a:lstStyle/>
            <a:p>
              <a:endParaRPr lang="en-US" sz="2347"/>
            </a:p>
          </p:txBody>
        </p:sp>
      </p:grpSp>
      <p:pic>
        <p:nvPicPr>
          <p:cNvPr id="33" name="Picture 32" descr="Qr code&#10;&#10;Description automatically generated">
            <a:extLst>
              <a:ext uri="{FF2B5EF4-FFF2-40B4-BE49-F238E27FC236}">
                <a16:creationId xmlns:a16="http://schemas.microsoft.com/office/drawing/2014/main" id="{227BE6DD-61AA-4E67-B89F-3C26409A18A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59" y="7349149"/>
            <a:ext cx="1141307" cy="1141307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Picture 33" descr="Qr code&#10;&#10;Description automatically generated">
            <a:extLst>
              <a:ext uri="{FF2B5EF4-FFF2-40B4-BE49-F238E27FC236}">
                <a16:creationId xmlns:a16="http://schemas.microsoft.com/office/drawing/2014/main" id="{6418DC8E-E85C-46A9-83DE-5552C42DB7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0856" y="7349149"/>
            <a:ext cx="1141307" cy="1141307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Freeform 380">
            <a:extLst>
              <a:ext uri="{FF2B5EF4-FFF2-40B4-BE49-F238E27FC236}">
                <a16:creationId xmlns:a16="http://schemas.microsoft.com/office/drawing/2014/main" id="{3AF20E75-6FB4-428C-92AC-D8CEFA7F2866}"/>
              </a:ext>
            </a:extLst>
          </p:cNvPr>
          <p:cNvSpPr>
            <a:spLocks/>
          </p:cNvSpPr>
          <p:nvPr/>
        </p:nvSpPr>
        <p:spPr bwMode="auto">
          <a:xfrm>
            <a:off x="0" y="5784082"/>
            <a:ext cx="11704320" cy="830197"/>
          </a:xfrm>
          <a:custGeom>
            <a:avLst/>
            <a:gdLst>
              <a:gd name="T0" fmla="*/ 0 w 11205"/>
              <a:gd name="T1" fmla="+- 0 1246 1246"/>
              <a:gd name="T2" fmla="*/ 1246 h 1425"/>
              <a:gd name="T3" fmla="*/ 11205 w 11205"/>
              <a:gd name="T4" fmla="+- 0 1246 1246"/>
              <a:gd name="T5" fmla="*/ 1246 h 1425"/>
              <a:gd name="T6" fmla="*/ 11205 w 11205"/>
              <a:gd name="T7" fmla="+- 0 2671 1246"/>
              <a:gd name="T8" fmla="*/ 2671 h 1425"/>
              <a:gd name="T9" fmla="*/ 0 w 11205"/>
              <a:gd name="T10" fmla="+- 0 2671 1246"/>
              <a:gd name="T11" fmla="*/ 2671 h 1425"/>
              <a:gd name="T12" fmla="*/ 0 w 11205"/>
              <a:gd name="T13" fmla="+- 0 1246 1246"/>
              <a:gd name="T14" fmla="*/ 1246 h 1425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  <a:cxn ang="0">
                <a:pos x="T12" y="T14"/>
              </a:cxn>
            </a:cxnLst>
            <a:rect l="0" t="0" r="r" b="b"/>
            <a:pathLst>
              <a:path w="11205" h="1425">
                <a:moveTo>
                  <a:pt x="0" y="0"/>
                </a:moveTo>
                <a:lnTo>
                  <a:pt x="11205" y="0"/>
                </a:lnTo>
                <a:lnTo>
                  <a:pt x="11205" y="1425"/>
                </a:lnTo>
                <a:lnTo>
                  <a:pt x="0" y="1425"/>
                </a:lnTo>
                <a:lnTo>
                  <a:pt x="0" y="0"/>
                </a:lnTo>
              </a:path>
            </a:pathLst>
          </a:custGeom>
          <a:solidFill>
            <a:srgbClr val="3CB5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0" vert="horz" wrap="square" lIns="97536" tIns="48768" rIns="97536" bIns="48768" anchor="t" anchorCtr="0" upright="1">
            <a:noAutofit/>
          </a:bodyPr>
          <a:lstStyle/>
          <a:p>
            <a:pPr marL="487695">
              <a:lnSpc>
                <a:spcPct val="115000"/>
              </a:lnSpc>
            </a:pPr>
            <a:r>
              <a:rPr lang="en-US" sz="2987" b="1" spc="-96" dirty="0">
                <a:solidFill>
                  <a:srgbClr val="FFFF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Friday</a:t>
            </a:r>
            <a:r>
              <a:rPr lang="en-US" sz="2987" b="1" dirty="0">
                <a:solidFill>
                  <a:srgbClr val="FFFF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987" b="1" spc="-96" dirty="0">
                <a:solidFill>
                  <a:srgbClr val="FFFF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Februa</a:t>
            </a:r>
            <a:r>
              <a:rPr lang="en-US" sz="2987" b="1" dirty="0">
                <a:solidFill>
                  <a:srgbClr val="FFFF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ry</a:t>
            </a:r>
            <a:r>
              <a:rPr lang="en-US" sz="2987" b="1" spc="-251" dirty="0">
                <a:solidFill>
                  <a:srgbClr val="FFFF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87" b="1" spc="-96" dirty="0">
                <a:solidFill>
                  <a:srgbClr val="FFFF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sz="2987" b="1" dirty="0">
                <a:solidFill>
                  <a:srgbClr val="FFFF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987" b="1" spc="-251" dirty="0">
                <a:solidFill>
                  <a:srgbClr val="FFFF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87" b="1" spc="-96" dirty="0">
                <a:solidFill>
                  <a:srgbClr val="FFFF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en-US" sz="2987" b="1" dirty="0">
                <a:solidFill>
                  <a:srgbClr val="FFFF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987" b="1" spc="-251" dirty="0">
                <a:solidFill>
                  <a:srgbClr val="FFFF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from </a:t>
            </a:r>
            <a:r>
              <a:rPr lang="en-US" sz="2987" b="1" spc="-96" dirty="0">
                <a:solidFill>
                  <a:srgbClr val="FFFF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2:0</a:t>
            </a:r>
            <a:r>
              <a:rPr lang="en-US" sz="2987" b="1" dirty="0">
                <a:solidFill>
                  <a:srgbClr val="FFFF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987" b="1" spc="-251" dirty="0">
                <a:solidFill>
                  <a:srgbClr val="FFFF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87" b="1" spc="-96" dirty="0">
                <a:solidFill>
                  <a:srgbClr val="FFFF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-5:00pm EDT</a:t>
            </a:r>
            <a:endParaRPr lang="en-US" sz="1173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sz="1067" b="1" spc="-96" dirty="0">
                <a:solidFill>
                  <a:srgbClr val="FFFF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173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sz="2133" b="1" spc="-96" dirty="0">
                <a:solidFill>
                  <a:srgbClr val="FFFF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endParaRPr lang="en-US" sz="1173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87695" algn="ctr">
              <a:lnSpc>
                <a:spcPct val="115000"/>
              </a:lnSpc>
            </a:pPr>
            <a:r>
              <a:rPr lang="en-US" sz="2133" b="1" dirty="0">
                <a:solidFill>
                  <a:srgbClr val="FFFF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707" b="1">
                <a:solidFill>
                  <a:srgbClr val="FFFF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en-US" sz="1707" dirty="0">
                <a:solidFill>
                  <a:srgbClr val="FFFF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173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71F0631-99C1-4CB6-840D-AE8407446975}"/>
              </a:ext>
            </a:extLst>
          </p:cNvPr>
          <p:cNvSpPr txBox="1"/>
          <p:nvPr/>
        </p:nvSpPr>
        <p:spPr>
          <a:xfrm>
            <a:off x="220836" y="3438081"/>
            <a:ext cx="11483485" cy="2190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4003842" algn="ctr">
              <a:lnSpc>
                <a:spcPts val="5558"/>
              </a:lnSpc>
            </a:pPr>
            <a:r>
              <a:rPr lang="en-US" sz="1067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                                     </a:t>
            </a:r>
            <a:r>
              <a:rPr lang="en-US" sz="4693" b="1" spc="-267" dirty="0">
                <a:solidFill>
                  <a:srgbClr val="FFFF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Pre-Medica</a:t>
            </a:r>
            <a:r>
              <a:rPr lang="en-US" sz="4693" b="1" dirty="0">
                <a:solidFill>
                  <a:srgbClr val="FFFF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endParaRPr lang="en-US" sz="1067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4003842" algn="ctr">
              <a:lnSpc>
                <a:spcPts val="5558"/>
              </a:lnSpc>
            </a:pPr>
            <a:r>
              <a:rPr lang="en-US" sz="4693" b="1" dirty="0">
                <a:solidFill>
                  <a:srgbClr val="FFFF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  <a:r>
              <a:rPr lang="en-US" sz="4693" b="1" dirty="0" smtClean="0">
                <a:solidFill>
                  <a:srgbClr val="FFFF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Virtual </a:t>
            </a:r>
            <a:r>
              <a:rPr lang="en-US" sz="4693" b="1" dirty="0">
                <a:solidFill>
                  <a:srgbClr val="FFFF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Summit</a:t>
            </a:r>
            <a:endParaRPr lang="en-US" sz="1067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63086" marR="2184468" algn="ctr">
              <a:lnSpc>
                <a:spcPct val="126000"/>
              </a:lnSpc>
            </a:pPr>
            <a:r>
              <a:rPr lang="en-US" sz="1493" dirty="0">
                <a:solidFill>
                  <a:srgbClr val="FFFF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7" dirty="0">
                <a:solidFill>
                  <a:srgbClr val="FFFF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MCG Office</a:t>
            </a:r>
            <a:r>
              <a:rPr lang="en-US" sz="1707" spc="-149" dirty="0">
                <a:solidFill>
                  <a:srgbClr val="FFFF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7" dirty="0">
                <a:solidFill>
                  <a:srgbClr val="FFFF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n-US" sz="1707" spc="-101" dirty="0">
                <a:solidFill>
                  <a:srgbClr val="FFFF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707" dirty="0">
                <a:solidFill>
                  <a:srgbClr val="FFFF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Learner Diversity, Equity, and Inclusion of </a:t>
            </a:r>
            <a:r>
              <a:rPr lang="en-US" sz="1707" spc="48" dirty="0">
                <a:solidFill>
                  <a:srgbClr val="FFFF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1707" dirty="0">
                <a:solidFill>
                  <a:srgbClr val="FFFF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MCG</a:t>
            </a:r>
            <a:r>
              <a:rPr lang="en-US" sz="1707" spc="16" dirty="0">
                <a:solidFill>
                  <a:srgbClr val="FFFF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7" dirty="0">
                <a:solidFill>
                  <a:srgbClr val="FFFF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Office </a:t>
            </a:r>
            <a:r>
              <a:rPr lang="en-US" sz="1707" spc="-149" dirty="0">
                <a:solidFill>
                  <a:srgbClr val="FFFF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n-US" sz="1707" spc="-101" dirty="0">
                <a:solidFill>
                  <a:srgbClr val="FFFF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Academic</a:t>
            </a:r>
            <a:r>
              <a:rPr lang="en-US" sz="1707" dirty="0">
                <a:solidFill>
                  <a:srgbClr val="FFFF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Affairs, and Student National Medical Association</a:t>
            </a:r>
            <a:endParaRPr lang="en-US" sz="1707" dirty="0"/>
          </a:p>
        </p:txBody>
      </p:sp>
    </p:spTree>
    <p:extLst>
      <p:ext uri="{BB962C8B-B14F-4D97-AF65-F5344CB8AC3E}">
        <p14:creationId xmlns:p14="http://schemas.microsoft.com/office/powerpoint/2010/main" val="354365724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>
            <a:spLocks noGrp="1"/>
          </p:cNvSpPr>
          <p:nvPr>
            <p:ph type="title"/>
          </p:nvPr>
        </p:nvSpPr>
        <p:spPr>
          <a:xfrm>
            <a:off x="1252084" y="2072243"/>
            <a:ext cx="11058196" cy="1045602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algn="ctr"/>
            <a:r>
              <a:rPr lang="en-US" sz="4800" dirty="0" smtClean="0"/>
              <a:t>2022 Pre–Medical Summit Program Outline</a:t>
            </a:r>
            <a:br>
              <a:rPr lang="en-US" sz="4800" dirty="0" smtClean="0"/>
            </a:br>
            <a:r>
              <a:rPr lang="en-US" sz="2700" b="1" dirty="0"/>
              <a:t>Friday, February 11, 2022</a:t>
            </a:r>
            <a:r>
              <a:rPr lang="en-US" sz="2700" b="1"/>
              <a:t>, </a:t>
            </a:r>
            <a:r>
              <a:rPr lang="en-US" sz="2700" b="1" smtClean="0"/>
              <a:t>2:00- 5:00 </a:t>
            </a:r>
            <a:r>
              <a:rPr lang="en-US" sz="2700" b="1" dirty="0"/>
              <a:t>pm EDT via Zoom</a:t>
            </a:r>
            <a:endParaRPr sz="270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5788221"/>
              </p:ext>
            </p:extLst>
          </p:nvPr>
        </p:nvGraphicFramePr>
        <p:xfrm>
          <a:off x="2186440" y="3501324"/>
          <a:ext cx="8669868" cy="4272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669868">
                  <a:extLst>
                    <a:ext uri="{9D8B030D-6E8A-4147-A177-3AD203B41FA5}">
                      <a16:colId xmlns:a16="http://schemas.microsoft.com/office/drawing/2014/main" val="24777221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Welcome</a:t>
                      </a:r>
                      <a:r>
                        <a:rPr lang="en-US" b="1" baseline="0" dirty="0" smtClean="0">
                          <a:solidFill>
                            <a:srgbClr val="002060"/>
                          </a:solidFill>
                        </a:rPr>
                        <a:t> and Overview</a:t>
                      </a:r>
                      <a:endParaRPr lang="en-US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420277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Why MCG/Why</a:t>
                      </a:r>
                      <a:r>
                        <a:rPr lang="en-US" b="1" baseline="0" dirty="0" smtClean="0">
                          <a:solidFill>
                            <a:srgbClr val="002060"/>
                          </a:solidFill>
                        </a:rPr>
                        <a:t> Augusta</a:t>
                      </a:r>
                      <a:endParaRPr lang="en-US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750555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Breakout Session 1</a:t>
                      </a:r>
                    </a:p>
                    <a:p>
                      <a:pPr marL="342900" indent="-342900" algn="l">
                        <a:buAutoNum type="alphaLcPeriod"/>
                      </a:pPr>
                      <a:r>
                        <a:rPr lang="en-US" u="sng" dirty="0" smtClean="0">
                          <a:solidFill>
                            <a:srgbClr val="002060"/>
                          </a:solidFill>
                        </a:rPr>
                        <a:t>High School Track</a:t>
                      </a:r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-How to Prepare</a:t>
                      </a:r>
                      <a:r>
                        <a:rPr lang="en-US" baseline="0" dirty="0" smtClean="0">
                          <a:solidFill>
                            <a:srgbClr val="002060"/>
                          </a:solidFill>
                        </a:rPr>
                        <a:t> for Medical School</a:t>
                      </a:r>
                    </a:p>
                    <a:p>
                      <a:pPr marL="342900" indent="-342900" algn="l">
                        <a:buAutoNum type="alphaLcPeriod"/>
                      </a:pPr>
                      <a:r>
                        <a:rPr lang="en-US" u="sng" baseline="0" dirty="0" smtClean="0">
                          <a:solidFill>
                            <a:srgbClr val="002060"/>
                          </a:solidFill>
                        </a:rPr>
                        <a:t>College/Graduate Track</a:t>
                      </a:r>
                      <a:r>
                        <a:rPr lang="en-US" baseline="0" dirty="0" smtClean="0">
                          <a:solidFill>
                            <a:srgbClr val="002060"/>
                          </a:solidFill>
                        </a:rPr>
                        <a:t>—MCAT and AMCAS Application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187745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b="0" i="1" dirty="0" smtClean="0">
                          <a:solidFill>
                            <a:srgbClr val="002060"/>
                          </a:solidFill>
                        </a:rPr>
                        <a:t>10-minute Break</a:t>
                      </a:r>
                      <a:endParaRPr lang="en-US" b="0" i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960087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MCG Admissions Process</a:t>
                      </a:r>
                      <a:endParaRPr lang="en-US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527255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Breakout Session</a:t>
                      </a:r>
                      <a:r>
                        <a:rPr lang="en-US" b="1" baseline="0" dirty="0" smtClean="0">
                          <a:solidFill>
                            <a:srgbClr val="002060"/>
                          </a:solidFill>
                        </a:rPr>
                        <a:t> 2</a:t>
                      </a:r>
                    </a:p>
                    <a:p>
                      <a:pPr marL="342900" indent="-342900" algn="l">
                        <a:buAutoNum type="alphaLcPeriod"/>
                      </a:pPr>
                      <a:r>
                        <a:rPr lang="en-US" u="sng" baseline="0" dirty="0" smtClean="0">
                          <a:solidFill>
                            <a:srgbClr val="002060"/>
                          </a:solidFill>
                        </a:rPr>
                        <a:t>High School Track</a:t>
                      </a:r>
                      <a:r>
                        <a:rPr lang="en-US" baseline="0" dirty="0" smtClean="0">
                          <a:solidFill>
                            <a:srgbClr val="002060"/>
                          </a:solidFill>
                        </a:rPr>
                        <a:t>—Summer Enrichment Programs (SHPEP and SEEP)</a:t>
                      </a:r>
                    </a:p>
                    <a:p>
                      <a:pPr marL="342900" indent="-342900" algn="l">
                        <a:buAutoNum type="alphaLcPeriod"/>
                      </a:pPr>
                      <a:r>
                        <a:rPr lang="en-US" u="sng" baseline="0" dirty="0" smtClean="0">
                          <a:solidFill>
                            <a:srgbClr val="002060"/>
                          </a:solidFill>
                        </a:rPr>
                        <a:t>College/Graduate Track</a:t>
                      </a:r>
                      <a:r>
                        <a:rPr lang="en-US" baseline="0" dirty="0" smtClean="0">
                          <a:solidFill>
                            <a:srgbClr val="002060"/>
                          </a:solidFill>
                        </a:rPr>
                        <a:t>—Contingency Planning: Preparing for the What If I Don’t Get into Medical School on the First Try?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916743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10-minute</a:t>
                      </a:r>
                      <a:r>
                        <a:rPr lang="en-US" b="1" baseline="0" dirty="0" smtClean="0">
                          <a:solidFill>
                            <a:srgbClr val="002060"/>
                          </a:solidFill>
                        </a:rPr>
                        <a:t> Break</a:t>
                      </a:r>
                      <a:endParaRPr lang="en-US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290734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SNMA</a:t>
                      </a:r>
                      <a:r>
                        <a:rPr lang="en-US" b="1" baseline="0" dirty="0" smtClean="0">
                          <a:solidFill>
                            <a:srgbClr val="002060"/>
                          </a:solidFill>
                        </a:rPr>
                        <a:t> Student Panel</a:t>
                      </a:r>
                      <a:endParaRPr lang="en-US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764349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Closing</a:t>
                      </a:r>
                      <a:r>
                        <a:rPr lang="en-US" b="1" baseline="0" dirty="0" smtClean="0">
                          <a:solidFill>
                            <a:srgbClr val="002060"/>
                          </a:solidFill>
                        </a:rPr>
                        <a:t> Remarks</a:t>
                      </a:r>
                      <a:endParaRPr lang="en-US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0833902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3590" y="244422"/>
            <a:ext cx="4535568" cy="1733395"/>
          </a:xfrm>
          <a:prstGeom prst="rect">
            <a:avLst/>
          </a:prstGeom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7B756619-0020-466C-8E94-AA8B743E35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417" y="463463"/>
            <a:ext cx="11789271" cy="7628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521449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 Black ">
  <a:themeElements>
    <a:clrScheme name=" Black ">
      <a:dk1>
        <a:srgbClr val="000000"/>
      </a:dk1>
      <a:lt1>
        <a:srgbClr val="000000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 Black 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 Black 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254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round/>
        </a:ln>
        <a:effectLst>
          <a:outerShdw blurRad="254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36575" tIns="36575" rIns="36575" bIns="36575" numCol="1" spcCol="38100" rtlCol="0" anchor="ctr">
        <a:spAutoFit/>
      </a:bodyPr>
      <a:lstStyle>
        <a:defPPr marL="0" marR="0" indent="0" algn="l" defTabSz="130048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round/>
        </a:ln>
        <a:effectLst>
          <a:outerShdw blurRad="254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6575" tIns="36575" rIns="36575" bIns="36575" numCol="1" spcCol="38100" rtlCol="0" anchor="t">
        <a:spAutoFit/>
      </a:bodyPr>
      <a:lstStyle>
        <a:defPPr marL="0" marR="0" indent="0" algn="l" defTabSz="130048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 Black ">
  <a:themeElements>
    <a:clrScheme name=" Black 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 Black 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 Black 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254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round/>
        </a:ln>
        <a:effectLst>
          <a:outerShdw blurRad="254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36575" tIns="36575" rIns="36575" bIns="36575" numCol="1" spcCol="38100" rtlCol="0" anchor="ctr">
        <a:spAutoFit/>
      </a:bodyPr>
      <a:lstStyle>
        <a:defPPr marL="0" marR="0" indent="0" algn="l" defTabSz="130048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round/>
        </a:ln>
        <a:effectLst>
          <a:outerShdw blurRad="254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6575" tIns="36575" rIns="36575" bIns="36575" numCol="1" spcCol="38100" rtlCol="0" anchor="t">
        <a:spAutoFit/>
      </a:bodyPr>
      <a:lstStyle>
        <a:defPPr marL="0" marR="0" indent="0" algn="l" defTabSz="130048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133</Words>
  <Application>Microsoft Office PowerPoint</Application>
  <PresentationFormat>Custom</PresentationFormat>
  <Paragraphs>22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 Black </vt:lpstr>
      <vt:lpstr>PowerPoint Presentation</vt:lpstr>
      <vt:lpstr>2022 Pre–Medical Summit Program Outline Friday, February 11, 2022, 2:00- 5:00 pm EDT via Zoom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Roman, Kay H.</dc:creator>
  <cp:lastModifiedBy>Hamlett, Constance R.</cp:lastModifiedBy>
  <cp:revision>10</cp:revision>
  <dcterms:modified xsi:type="dcterms:W3CDTF">2022-02-11T14:50:31Z</dcterms:modified>
</cp:coreProperties>
</file>