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2" r:id="rId2"/>
  </p:sldIdLst>
  <p:sldSz cx="27432000" cy="16459200"/>
  <p:notesSz cx="7010400" cy="9296400"/>
  <p:custDataLst>
    <p:tags r:id="rId5"/>
  </p:custDataLst>
  <p:defaultTextStyle>
    <a:defPPr>
      <a:defRPr lang="en-US"/>
    </a:defPPr>
    <a:lvl1pPr algn="l" rtl="0" fontAlgn="base">
      <a:spcBef>
        <a:spcPct val="0"/>
      </a:spcBef>
      <a:spcAft>
        <a:spcPct val="0"/>
      </a:spcAft>
      <a:defRPr sz="1400" kern="1200">
        <a:solidFill>
          <a:schemeClr val="tx1"/>
        </a:solidFill>
        <a:latin typeface="Times New Roman" charset="0"/>
        <a:ea typeface="ＭＳ Ｐゴシック" charset="-128"/>
        <a:cs typeface="+mn-cs"/>
      </a:defRPr>
    </a:lvl1pPr>
    <a:lvl2pPr marL="281266" algn="l" rtl="0" fontAlgn="base">
      <a:spcBef>
        <a:spcPct val="0"/>
      </a:spcBef>
      <a:spcAft>
        <a:spcPct val="0"/>
      </a:spcAft>
      <a:defRPr sz="1400" kern="1200">
        <a:solidFill>
          <a:schemeClr val="tx1"/>
        </a:solidFill>
        <a:latin typeface="Times New Roman" charset="0"/>
        <a:ea typeface="ＭＳ Ｐゴシック" charset="-128"/>
        <a:cs typeface="+mn-cs"/>
      </a:defRPr>
    </a:lvl2pPr>
    <a:lvl3pPr marL="562532" algn="l" rtl="0" fontAlgn="base">
      <a:spcBef>
        <a:spcPct val="0"/>
      </a:spcBef>
      <a:spcAft>
        <a:spcPct val="0"/>
      </a:spcAft>
      <a:defRPr sz="1400" kern="1200">
        <a:solidFill>
          <a:schemeClr val="tx1"/>
        </a:solidFill>
        <a:latin typeface="Times New Roman" charset="0"/>
        <a:ea typeface="ＭＳ Ｐゴシック" charset="-128"/>
        <a:cs typeface="+mn-cs"/>
      </a:defRPr>
    </a:lvl3pPr>
    <a:lvl4pPr marL="843798" algn="l" rtl="0" fontAlgn="base">
      <a:spcBef>
        <a:spcPct val="0"/>
      </a:spcBef>
      <a:spcAft>
        <a:spcPct val="0"/>
      </a:spcAft>
      <a:defRPr sz="1400" kern="1200">
        <a:solidFill>
          <a:schemeClr val="tx1"/>
        </a:solidFill>
        <a:latin typeface="Times New Roman" charset="0"/>
        <a:ea typeface="ＭＳ Ｐゴシック" charset="-128"/>
        <a:cs typeface="+mn-cs"/>
      </a:defRPr>
    </a:lvl4pPr>
    <a:lvl5pPr marL="1125064" algn="l" rtl="0" fontAlgn="base">
      <a:spcBef>
        <a:spcPct val="0"/>
      </a:spcBef>
      <a:spcAft>
        <a:spcPct val="0"/>
      </a:spcAft>
      <a:defRPr sz="1400" kern="1200">
        <a:solidFill>
          <a:schemeClr val="tx1"/>
        </a:solidFill>
        <a:latin typeface="Times New Roman" charset="0"/>
        <a:ea typeface="ＭＳ Ｐゴシック" charset="-128"/>
        <a:cs typeface="+mn-cs"/>
      </a:defRPr>
    </a:lvl5pPr>
    <a:lvl6pPr marL="1406330" algn="l" defTabSz="562532" rtl="0" eaLnBrk="1" latinLnBrk="0" hangingPunct="1">
      <a:defRPr sz="1400" kern="1200">
        <a:solidFill>
          <a:schemeClr val="tx1"/>
        </a:solidFill>
        <a:latin typeface="Times New Roman" charset="0"/>
        <a:ea typeface="ＭＳ Ｐゴシック" charset="-128"/>
        <a:cs typeface="+mn-cs"/>
      </a:defRPr>
    </a:lvl6pPr>
    <a:lvl7pPr marL="1687597" algn="l" defTabSz="562532" rtl="0" eaLnBrk="1" latinLnBrk="0" hangingPunct="1">
      <a:defRPr sz="1400" kern="1200">
        <a:solidFill>
          <a:schemeClr val="tx1"/>
        </a:solidFill>
        <a:latin typeface="Times New Roman" charset="0"/>
        <a:ea typeface="ＭＳ Ｐゴシック" charset="-128"/>
        <a:cs typeface="+mn-cs"/>
      </a:defRPr>
    </a:lvl7pPr>
    <a:lvl8pPr marL="1968862" algn="l" defTabSz="562532" rtl="0" eaLnBrk="1" latinLnBrk="0" hangingPunct="1">
      <a:defRPr sz="1400" kern="1200">
        <a:solidFill>
          <a:schemeClr val="tx1"/>
        </a:solidFill>
        <a:latin typeface="Times New Roman" charset="0"/>
        <a:ea typeface="ＭＳ Ｐゴシック" charset="-128"/>
        <a:cs typeface="+mn-cs"/>
      </a:defRPr>
    </a:lvl8pPr>
    <a:lvl9pPr marL="2250129" algn="l" defTabSz="562532" rtl="0" eaLnBrk="1" latinLnBrk="0" hangingPunct="1">
      <a:defRPr sz="1400" kern="1200">
        <a:solidFill>
          <a:schemeClr val="tx1"/>
        </a:solidFill>
        <a:latin typeface="Times New Roman"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chelW" initials="REW"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6600"/>
    <a:srgbClr val="003399"/>
    <a:srgbClr val="002158"/>
    <a:srgbClr val="06D410"/>
    <a:srgbClr val="558ED5"/>
    <a:srgbClr val="55D591"/>
    <a:srgbClr val="66CCFF"/>
    <a:srgbClr val="006699"/>
    <a:srgbClr val="CC3300"/>
    <a:srgbClr val="3366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54" autoAdjust="0"/>
  </p:normalViewPr>
  <p:slideViewPr>
    <p:cSldViewPr>
      <p:cViewPr varScale="1">
        <p:scale>
          <a:sx n="42" d="100"/>
          <a:sy n="42" d="100"/>
        </p:scale>
        <p:origin x="-138" y="-168"/>
      </p:cViewPr>
      <p:guideLst>
        <p:guide orient="horz" pos="9984"/>
        <p:guide orient="horz" pos="2815"/>
        <p:guide orient="horz" pos="1766"/>
        <p:guide orient="horz" pos="3127"/>
        <p:guide pos="450"/>
        <p:guide pos="4320"/>
        <p:guide pos="4620"/>
        <p:guide pos="8490"/>
        <p:guide pos="8790"/>
        <p:guide pos="12660"/>
        <p:guide pos="12960"/>
        <p:guide pos="1683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81CC28-B992-4D63-9A76-B439D5D7749A}" type="doc">
      <dgm:prSet loTypeId="urn:microsoft.com/office/officeart/2005/8/layout/radial6" loCatId="cycle" qsTypeId="urn:microsoft.com/office/officeart/2005/8/quickstyle/simple5" qsCatId="simple" csTypeId="urn:microsoft.com/office/officeart/2005/8/colors/accent1_1" csCatId="accent1" phldr="1"/>
      <dgm:spPr/>
      <dgm:t>
        <a:bodyPr/>
        <a:lstStyle/>
        <a:p>
          <a:endParaRPr lang="en-US"/>
        </a:p>
      </dgm:t>
    </dgm:pt>
    <dgm:pt modelId="{47E08F52-7135-42EE-B24D-F025EB6031CA}">
      <dgm:prSet phldrT="[Text]" custT="1"/>
      <dgm:spPr/>
      <dgm:t>
        <a:bodyPr/>
        <a:lstStyle/>
        <a:p>
          <a:r>
            <a:rPr lang="en-US" sz="2000" b="1" dirty="0" smtClean="0">
              <a:latin typeface="+mj-lt"/>
            </a:rPr>
            <a:t>Making Good Teachers (T1)</a:t>
          </a:r>
        </a:p>
        <a:p>
          <a:r>
            <a:rPr lang="en-US" sz="1800" b="1" dirty="0" smtClean="0">
              <a:latin typeface="+mj-lt"/>
            </a:rPr>
            <a:t>The Educational “Bench”</a:t>
          </a:r>
          <a:endParaRPr lang="en-US" sz="1800" b="1" dirty="0">
            <a:latin typeface="+mj-lt"/>
          </a:endParaRPr>
        </a:p>
      </dgm:t>
    </dgm:pt>
    <dgm:pt modelId="{7A626445-6DD6-412E-A644-DE5B8087E840}" type="parTrans" cxnId="{97500171-8D2F-4B4E-AB09-F971AAA75564}">
      <dgm:prSet/>
      <dgm:spPr/>
      <dgm:t>
        <a:bodyPr/>
        <a:lstStyle/>
        <a:p>
          <a:endParaRPr lang="en-US"/>
        </a:p>
      </dgm:t>
    </dgm:pt>
    <dgm:pt modelId="{2EAA8303-C3DE-4275-92A0-0355994D5D46}" type="sibTrans" cxnId="{97500171-8D2F-4B4E-AB09-F971AAA75564}">
      <dgm:prSet/>
      <dgm:spPr/>
      <dgm:t>
        <a:bodyPr/>
        <a:lstStyle/>
        <a:p>
          <a:endParaRPr lang="en-US" dirty="0"/>
        </a:p>
      </dgm:t>
    </dgm:pt>
    <dgm:pt modelId="{713B6425-0143-4F61-A484-7D83551B6597}">
      <dgm:prSet phldrT="[Text]" custT="1"/>
      <dgm:spPr/>
      <dgm:t>
        <a:bodyPr/>
        <a:lstStyle/>
        <a:p>
          <a:pPr algn="ctr"/>
          <a:r>
            <a:rPr lang="en-US" sz="2000" b="1" dirty="0" smtClean="0">
              <a:latin typeface="+mj-lt"/>
            </a:rPr>
            <a:t>Making Good Clinicians (T2)</a:t>
          </a:r>
        </a:p>
        <a:p>
          <a:pPr algn="ctr"/>
          <a:r>
            <a:rPr lang="en-US" sz="1800" b="1" dirty="0" smtClean="0">
              <a:latin typeface="+mj-lt"/>
            </a:rPr>
            <a:t>The Educational “Bedside”</a:t>
          </a:r>
          <a:endParaRPr lang="en-US" sz="1800" b="1" dirty="0">
            <a:latin typeface="+mj-lt"/>
          </a:endParaRPr>
        </a:p>
      </dgm:t>
    </dgm:pt>
    <dgm:pt modelId="{C1C940C9-5BF8-4C8B-B7C3-9EFD524DEA0C}" type="parTrans" cxnId="{F5BD91F6-AE85-4F2E-87DA-F314FFC3B89C}">
      <dgm:prSet/>
      <dgm:spPr/>
      <dgm:t>
        <a:bodyPr/>
        <a:lstStyle/>
        <a:p>
          <a:endParaRPr lang="en-US"/>
        </a:p>
      </dgm:t>
    </dgm:pt>
    <dgm:pt modelId="{56C06C06-5580-42CB-8440-B6FC4799603D}" type="sibTrans" cxnId="{F5BD91F6-AE85-4F2E-87DA-F314FFC3B89C}">
      <dgm:prSet/>
      <dgm:spPr/>
      <dgm:t>
        <a:bodyPr/>
        <a:lstStyle/>
        <a:p>
          <a:endParaRPr lang="en-US" dirty="0"/>
        </a:p>
      </dgm:t>
    </dgm:pt>
    <dgm:pt modelId="{42EA3AD1-7F43-4715-81A0-70EC4B00592A}">
      <dgm:prSet phldrT="[Text]" custT="1"/>
      <dgm:spPr/>
      <dgm:t>
        <a:bodyPr/>
        <a:lstStyle/>
        <a:p>
          <a:pPr algn="ctr"/>
          <a:r>
            <a:rPr lang="en-US" sz="2000" b="1" dirty="0" smtClean="0">
              <a:latin typeface="+mj-lt"/>
            </a:rPr>
            <a:t>Making Healthy Communities (T3)</a:t>
          </a:r>
        </a:p>
        <a:p>
          <a:pPr algn="ctr"/>
          <a:r>
            <a:rPr lang="en-US" sz="1800" b="1" dirty="0" smtClean="0">
              <a:latin typeface="+mj-lt"/>
            </a:rPr>
            <a:t>The Educational “Community”</a:t>
          </a:r>
          <a:endParaRPr lang="en-US" sz="1800" b="1" dirty="0"/>
        </a:p>
      </dgm:t>
    </dgm:pt>
    <dgm:pt modelId="{3ABF18A5-C3E4-46F2-9A2C-7CFDE6DA1AED}" type="parTrans" cxnId="{E1E8F8E1-9B78-4454-95EF-23A390465A00}">
      <dgm:prSet/>
      <dgm:spPr/>
      <dgm:t>
        <a:bodyPr/>
        <a:lstStyle/>
        <a:p>
          <a:endParaRPr lang="en-US"/>
        </a:p>
      </dgm:t>
    </dgm:pt>
    <dgm:pt modelId="{91B4D022-CDC0-457F-81B1-BB7A306F8958}" type="sibTrans" cxnId="{E1E8F8E1-9B78-4454-95EF-23A390465A00}">
      <dgm:prSet/>
      <dgm:spPr/>
      <dgm:t>
        <a:bodyPr/>
        <a:lstStyle/>
        <a:p>
          <a:endParaRPr lang="en-US" dirty="0"/>
        </a:p>
      </dgm:t>
    </dgm:pt>
    <dgm:pt modelId="{1E0609BB-83BB-44AF-8669-B6850621846C}">
      <dgm:prSet phldrT="[Text]" custT="1"/>
      <dgm:spPr/>
      <dgm:t>
        <a:bodyPr/>
        <a:lstStyle/>
        <a:p>
          <a:r>
            <a:rPr lang="en-US" sz="6000" dirty="0" smtClean="0"/>
            <a:t>    </a:t>
          </a:r>
          <a:endParaRPr lang="en-US" sz="6000" dirty="0"/>
        </a:p>
      </dgm:t>
    </dgm:pt>
    <dgm:pt modelId="{696E9FD0-A538-4B0F-85EC-0B5BEA62039B}" type="sibTrans" cxnId="{1089612D-8F22-4686-931C-6F08B8A4399D}">
      <dgm:prSet/>
      <dgm:spPr/>
      <dgm:t>
        <a:bodyPr/>
        <a:lstStyle/>
        <a:p>
          <a:endParaRPr lang="en-US"/>
        </a:p>
      </dgm:t>
    </dgm:pt>
    <dgm:pt modelId="{B8A3FF52-1DE3-4CD9-9CAA-7E22652319A9}" type="parTrans" cxnId="{1089612D-8F22-4686-931C-6F08B8A4399D}">
      <dgm:prSet/>
      <dgm:spPr/>
      <dgm:t>
        <a:bodyPr/>
        <a:lstStyle/>
        <a:p>
          <a:endParaRPr lang="en-US"/>
        </a:p>
      </dgm:t>
    </dgm:pt>
    <dgm:pt modelId="{EA61B9AE-44F8-4B77-A1F0-052DD017822A}" type="pres">
      <dgm:prSet presAssocID="{7D81CC28-B992-4D63-9A76-B439D5D7749A}" presName="Name0" presStyleCnt="0">
        <dgm:presLayoutVars>
          <dgm:chMax val="1"/>
          <dgm:dir/>
          <dgm:animLvl val="ctr"/>
          <dgm:resizeHandles val="exact"/>
        </dgm:presLayoutVars>
      </dgm:prSet>
      <dgm:spPr/>
      <dgm:t>
        <a:bodyPr/>
        <a:lstStyle/>
        <a:p>
          <a:endParaRPr lang="en-US"/>
        </a:p>
      </dgm:t>
    </dgm:pt>
    <dgm:pt modelId="{761025C0-32D4-404A-858D-950F7BB0216E}" type="pres">
      <dgm:prSet presAssocID="{1E0609BB-83BB-44AF-8669-B6850621846C}" presName="centerShape" presStyleLbl="node0" presStyleIdx="0" presStyleCnt="1"/>
      <dgm:spPr/>
      <dgm:t>
        <a:bodyPr/>
        <a:lstStyle/>
        <a:p>
          <a:endParaRPr lang="en-US"/>
        </a:p>
      </dgm:t>
    </dgm:pt>
    <dgm:pt modelId="{0960AF8D-A568-49B9-A55F-E3036F21C993}" type="pres">
      <dgm:prSet presAssocID="{47E08F52-7135-42EE-B24D-F025EB6031CA}" presName="node" presStyleLbl="node1" presStyleIdx="0" presStyleCnt="3" custScaleX="208084" custScaleY="117960" custRadScaleRad="91432">
        <dgm:presLayoutVars>
          <dgm:bulletEnabled val="1"/>
        </dgm:presLayoutVars>
      </dgm:prSet>
      <dgm:spPr>
        <a:prstGeom prst="flowChartProcess">
          <a:avLst/>
        </a:prstGeom>
      </dgm:spPr>
      <dgm:t>
        <a:bodyPr/>
        <a:lstStyle/>
        <a:p>
          <a:endParaRPr lang="en-US"/>
        </a:p>
      </dgm:t>
    </dgm:pt>
    <dgm:pt modelId="{B5808434-BE3D-41A5-B9E6-CA685F294074}" type="pres">
      <dgm:prSet presAssocID="{47E08F52-7135-42EE-B24D-F025EB6031CA}" presName="dummy" presStyleCnt="0"/>
      <dgm:spPr/>
      <dgm:t>
        <a:bodyPr/>
        <a:lstStyle/>
        <a:p>
          <a:endParaRPr lang="en-US"/>
        </a:p>
      </dgm:t>
    </dgm:pt>
    <dgm:pt modelId="{4FC00A5D-136F-4228-9318-14D79F0DB8B3}" type="pres">
      <dgm:prSet presAssocID="{2EAA8303-C3DE-4275-92A0-0355994D5D46}" presName="sibTrans" presStyleLbl="sibTrans2D1" presStyleIdx="0" presStyleCnt="3" custScaleX="108581" custScaleY="108581"/>
      <dgm:spPr/>
      <dgm:t>
        <a:bodyPr/>
        <a:lstStyle/>
        <a:p>
          <a:endParaRPr lang="en-US"/>
        </a:p>
      </dgm:t>
    </dgm:pt>
    <dgm:pt modelId="{8E9FEAF1-34BB-4E94-9569-B7B36744DD5B}" type="pres">
      <dgm:prSet presAssocID="{713B6425-0143-4F61-A484-7D83551B6597}" presName="node" presStyleLbl="node1" presStyleIdx="1" presStyleCnt="3" custScaleX="222538" custScaleY="121533" custRadScaleRad="96762" custRadScaleInc="-40314">
        <dgm:presLayoutVars>
          <dgm:bulletEnabled val="1"/>
        </dgm:presLayoutVars>
      </dgm:prSet>
      <dgm:spPr>
        <a:prstGeom prst="flowChartProcess">
          <a:avLst/>
        </a:prstGeom>
      </dgm:spPr>
      <dgm:t>
        <a:bodyPr/>
        <a:lstStyle/>
        <a:p>
          <a:endParaRPr lang="en-US"/>
        </a:p>
      </dgm:t>
    </dgm:pt>
    <dgm:pt modelId="{789F3677-81CC-462E-B4B2-CCD60919FB6A}" type="pres">
      <dgm:prSet presAssocID="{713B6425-0143-4F61-A484-7D83551B6597}" presName="dummy" presStyleCnt="0"/>
      <dgm:spPr/>
      <dgm:t>
        <a:bodyPr/>
        <a:lstStyle/>
        <a:p>
          <a:endParaRPr lang="en-US"/>
        </a:p>
      </dgm:t>
    </dgm:pt>
    <dgm:pt modelId="{EA2D7061-EF81-431A-AE18-076EEDF5628C}" type="pres">
      <dgm:prSet presAssocID="{56C06C06-5580-42CB-8440-B6FC4799603D}" presName="sibTrans" presStyleLbl="sibTrans2D1" presStyleIdx="1" presStyleCnt="3" custScaleX="108581" custScaleY="112175"/>
      <dgm:spPr/>
      <dgm:t>
        <a:bodyPr/>
        <a:lstStyle/>
        <a:p>
          <a:endParaRPr lang="en-US"/>
        </a:p>
      </dgm:t>
    </dgm:pt>
    <dgm:pt modelId="{4C56CE7E-A231-486C-9F44-612FF7C8CBEC}" type="pres">
      <dgm:prSet presAssocID="{42EA3AD1-7F43-4715-81A0-70EC4B00592A}" presName="node" presStyleLbl="node1" presStyleIdx="2" presStyleCnt="3" custScaleX="223970" custScaleY="119837" custRadScaleRad="94904" custRadScaleInc="40492">
        <dgm:presLayoutVars>
          <dgm:bulletEnabled val="1"/>
        </dgm:presLayoutVars>
      </dgm:prSet>
      <dgm:spPr>
        <a:prstGeom prst="flowChartProcess">
          <a:avLst/>
        </a:prstGeom>
      </dgm:spPr>
      <dgm:t>
        <a:bodyPr/>
        <a:lstStyle/>
        <a:p>
          <a:endParaRPr lang="en-US"/>
        </a:p>
      </dgm:t>
    </dgm:pt>
    <dgm:pt modelId="{71C6CAEE-9D1E-40C0-B627-3865212BCE35}" type="pres">
      <dgm:prSet presAssocID="{42EA3AD1-7F43-4715-81A0-70EC4B00592A}" presName="dummy" presStyleCnt="0"/>
      <dgm:spPr/>
      <dgm:t>
        <a:bodyPr/>
        <a:lstStyle/>
        <a:p>
          <a:endParaRPr lang="en-US"/>
        </a:p>
      </dgm:t>
    </dgm:pt>
    <dgm:pt modelId="{07C0C4DB-18C1-4B52-91DE-4A4F83950E42}" type="pres">
      <dgm:prSet presAssocID="{91B4D022-CDC0-457F-81B1-BB7A306F8958}" presName="sibTrans" presStyleLbl="sibTrans2D1" presStyleIdx="2" presStyleCnt="3" custScaleX="110634" custScaleY="108581"/>
      <dgm:spPr/>
      <dgm:t>
        <a:bodyPr/>
        <a:lstStyle/>
        <a:p>
          <a:endParaRPr lang="en-US"/>
        </a:p>
      </dgm:t>
    </dgm:pt>
  </dgm:ptLst>
  <dgm:cxnLst>
    <dgm:cxn modelId="{1089612D-8F22-4686-931C-6F08B8A4399D}" srcId="{7D81CC28-B992-4D63-9A76-B439D5D7749A}" destId="{1E0609BB-83BB-44AF-8669-B6850621846C}" srcOrd="0" destOrd="0" parTransId="{B8A3FF52-1DE3-4CD9-9CAA-7E22652319A9}" sibTransId="{696E9FD0-A538-4B0F-85EC-0B5BEA62039B}"/>
    <dgm:cxn modelId="{0E943F66-7D41-4172-A8D3-C3128E4DC142}" type="presOf" srcId="{713B6425-0143-4F61-A484-7D83551B6597}" destId="{8E9FEAF1-34BB-4E94-9569-B7B36744DD5B}" srcOrd="0" destOrd="0" presId="urn:microsoft.com/office/officeart/2005/8/layout/radial6"/>
    <dgm:cxn modelId="{E1E8F8E1-9B78-4454-95EF-23A390465A00}" srcId="{1E0609BB-83BB-44AF-8669-B6850621846C}" destId="{42EA3AD1-7F43-4715-81A0-70EC4B00592A}" srcOrd="2" destOrd="0" parTransId="{3ABF18A5-C3E4-46F2-9A2C-7CFDE6DA1AED}" sibTransId="{91B4D022-CDC0-457F-81B1-BB7A306F8958}"/>
    <dgm:cxn modelId="{6A55D667-5906-4286-9A6D-AFBC1B7050FB}" type="presOf" srcId="{56C06C06-5580-42CB-8440-B6FC4799603D}" destId="{EA2D7061-EF81-431A-AE18-076EEDF5628C}" srcOrd="0" destOrd="0" presId="urn:microsoft.com/office/officeart/2005/8/layout/radial6"/>
    <dgm:cxn modelId="{BEDE62F0-9673-4DC4-8949-2858DA73EB5B}" type="presOf" srcId="{47E08F52-7135-42EE-B24D-F025EB6031CA}" destId="{0960AF8D-A568-49B9-A55F-E3036F21C993}" srcOrd="0" destOrd="0" presId="urn:microsoft.com/office/officeart/2005/8/layout/radial6"/>
    <dgm:cxn modelId="{F5BD91F6-AE85-4F2E-87DA-F314FFC3B89C}" srcId="{1E0609BB-83BB-44AF-8669-B6850621846C}" destId="{713B6425-0143-4F61-A484-7D83551B6597}" srcOrd="1" destOrd="0" parTransId="{C1C940C9-5BF8-4C8B-B7C3-9EFD524DEA0C}" sibTransId="{56C06C06-5580-42CB-8440-B6FC4799603D}"/>
    <dgm:cxn modelId="{0CF2042C-14AE-4961-B31F-FDDBE29E88FB}" type="presOf" srcId="{42EA3AD1-7F43-4715-81A0-70EC4B00592A}" destId="{4C56CE7E-A231-486C-9F44-612FF7C8CBEC}" srcOrd="0" destOrd="0" presId="urn:microsoft.com/office/officeart/2005/8/layout/radial6"/>
    <dgm:cxn modelId="{7B274BBB-A541-4DC6-9E6D-7F216F45CD3F}" type="presOf" srcId="{1E0609BB-83BB-44AF-8669-B6850621846C}" destId="{761025C0-32D4-404A-858D-950F7BB0216E}" srcOrd="0" destOrd="0" presId="urn:microsoft.com/office/officeart/2005/8/layout/radial6"/>
    <dgm:cxn modelId="{97500171-8D2F-4B4E-AB09-F971AAA75564}" srcId="{1E0609BB-83BB-44AF-8669-B6850621846C}" destId="{47E08F52-7135-42EE-B24D-F025EB6031CA}" srcOrd="0" destOrd="0" parTransId="{7A626445-6DD6-412E-A644-DE5B8087E840}" sibTransId="{2EAA8303-C3DE-4275-92A0-0355994D5D46}"/>
    <dgm:cxn modelId="{6106D5F9-0E3A-4EE3-BB41-1B78CEC4AD02}" type="presOf" srcId="{91B4D022-CDC0-457F-81B1-BB7A306F8958}" destId="{07C0C4DB-18C1-4B52-91DE-4A4F83950E42}" srcOrd="0" destOrd="0" presId="urn:microsoft.com/office/officeart/2005/8/layout/radial6"/>
    <dgm:cxn modelId="{8B08B799-7218-49BD-8F17-9D3CFB9DF9D2}" type="presOf" srcId="{7D81CC28-B992-4D63-9A76-B439D5D7749A}" destId="{EA61B9AE-44F8-4B77-A1F0-052DD017822A}" srcOrd="0" destOrd="0" presId="urn:microsoft.com/office/officeart/2005/8/layout/radial6"/>
    <dgm:cxn modelId="{40EA9E97-08D6-49DC-9355-D3933F0C75D5}" type="presOf" srcId="{2EAA8303-C3DE-4275-92A0-0355994D5D46}" destId="{4FC00A5D-136F-4228-9318-14D79F0DB8B3}" srcOrd="0" destOrd="0" presId="urn:microsoft.com/office/officeart/2005/8/layout/radial6"/>
    <dgm:cxn modelId="{B13D8D01-E848-4F4C-B829-4C858D7C5810}" type="presParOf" srcId="{EA61B9AE-44F8-4B77-A1F0-052DD017822A}" destId="{761025C0-32D4-404A-858D-950F7BB0216E}" srcOrd="0" destOrd="0" presId="urn:microsoft.com/office/officeart/2005/8/layout/radial6"/>
    <dgm:cxn modelId="{E962AEB0-2B1F-40F7-B9D7-D702DF0FB351}" type="presParOf" srcId="{EA61B9AE-44F8-4B77-A1F0-052DD017822A}" destId="{0960AF8D-A568-49B9-A55F-E3036F21C993}" srcOrd="1" destOrd="0" presId="urn:microsoft.com/office/officeart/2005/8/layout/radial6"/>
    <dgm:cxn modelId="{20715527-4611-4468-AE77-F6D2907DC0DC}" type="presParOf" srcId="{EA61B9AE-44F8-4B77-A1F0-052DD017822A}" destId="{B5808434-BE3D-41A5-B9E6-CA685F294074}" srcOrd="2" destOrd="0" presId="urn:microsoft.com/office/officeart/2005/8/layout/radial6"/>
    <dgm:cxn modelId="{63457A3D-0B48-4872-BFFC-9E001246E921}" type="presParOf" srcId="{EA61B9AE-44F8-4B77-A1F0-052DD017822A}" destId="{4FC00A5D-136F-4228-9318-14D79F0DB8B3}" srcOrd="3" destOrd="0" presId="urn:microsoft.com/office/officeart/2005/8/layout/radial6"/>
    <dgm:cxn modelId="{CC1B03D6-34BB-4325-83D4-A32AC1B71AF9}" type="presParOf" srcId="{EA61B9AE-44F8-4B77-A1F0-052DD017822A}" destId="{8E9FEAF1-34BB-4E94-9569-B7B36744DD5B}" srcOrd="4" destOrd="0" presId="urn:microsoft.com/office/officeart/2005/8/layout/radial6"/>
    <dgm:cxn modelId="{6FDC7001-C171-4805-BE2A-5A94AC52C352}" type="presParOf" srcId="{EA61B9AE-44F8-4B77-A1F0-052DD017822A}" destId="{789F3677-81CC-462E-B4B2-CCD60919FB6A}" srcOrd="5" destOrd="0" presId="urn:microsoft.com/office/officeart/2005/8/layout/radial6"/>
    <dgm:cxn modelId="{6676CA8F-D5E3-4C1D-BE50-F74287C63A76}" type="presParOf" srcId="{EA61B9AE-44F8-4B77-A1F0-052DD017822A}" destId="{EA2D7061-EF81-431A-AE18-076EEDF5628C}" srcOrd="6" destOrd="0" presId="urn:microsoft.com/office/officeart/2005/8/layout/radial6"/>
    <dgm:cxn modelId="{4CD43A62-4009-4572-9569-8D3FA03109E1}" type="presParOf" srcId="{EA61B9AE-44F8-4B77-A1F0-052DD017822A}" destId="{4C56CE7E-A231-486C-9F44-612FF7C8CBEC}" srcOrd="7" destOrd="0" presId="urn:microsoft.com/office/officeart/2005/8/layout/radial6"/>
    <dgm:cxn modelId="{48085C5A-B571-4691-8B4F-0FAAAA05DCBC}" type="presParOf" srcId="{EA61B9AE-44F8-4B77-A1F0-052DD017822A}" destId="{71C6CAEE-9D1E-40C0-B627-3865212BCE35}" srcOrd="8" destOrd="0" presId="urn:microsoft.com/office/officeart/2005/8/layout/radial6"/>
    <dgm:cxn modelId="{4D6119F4-E257-4973-A060-CFA890DFC6AE}" type="presParOf" srcId="{EA61B9AE-44F8-4B77-A1F0-052DD017822A}" destId="{07C0C4DB-18C1-4B52-91DE-4A4F83950E42}" srcOrd="9" destOrd="0" presId="urn:microsoft.com/office/officeart/2005/8/layout/radial6"/>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451A71-86C4-4FB1-87CE-F3BAC3BA2B06}" type="doc">
      <dgm:prSet loTypeId="urn:microsoft.com/office/officeart/2005/8/layout/process4" loCatId="list" qsTypeId="urn:microsoft.com/office/officeart/2005/8/quickstyle/simple4" qsCatId="simple" csTypeId="urn:microsoft.com/office/officeart/2005/8/colors/accent1_4" csCatId="accent1" phldr="1"/>
      <dgm:spPr/>
      <dgm:t>
        <a:bodyPr/>
        <a:lstStyle/>
        <a:p>
          <a:endParaRPr lang="en-US"/>
        </a:p>
      </dgm:t>
    </dgm:pt>
    <dgm:pt modelId="{F8CDD674-51EE-42E3-BBBA-335CDEBC5A9D}">
      <dgm:prSet phldrT="[Text]" custT="1"/>
      <dgm:spPr/>
      <dgm:t>
        <a:bodyPr/>
        <a:lstStyle/>
        <a:p>
          <a:r>
            <a:rPr lang="en-US" sz="1800" b="1" dirty="0" smtClean="0">
              <a:latin typeface="+mj-lt"/>
            </a:rPr>
            <a:t>EDI </a:t>
          </a:r>
          <a:r>
            <a:rPr lang="en-US" sz="1800" b="1" dirty="0">
              <a:latin typeface="+mj-lt"/>
            </a:rPr>
            <a:t>Development </a:t>
          </a:r>
          <a:r>
            <a:rPr lang="en-US" sz="1800" b="1" dirty="0" smtClean="0">
              <a:latin typeface="+mj-lt"/>
            </a:rPr>
            <a:t>Phase</a:t>
          </a:r>
        </a:p>
        <a:p>
          <a:r>
            <a:rPr lang="en-US" sz="1800" b="1" dirty="0" smtClean="0">
              <a:latin typeface="+mj-lt"/>
            </a:rPr>
            <a:t>2008-2009 </a:t>
          </a:r>
          <a:endParaRPr lang="en-US" sz="1800" b="1" dirty="0">
            <a:latin typeface="+mj-lt"/>
          </a:endParaRPr>
        </a:p>
      </dgm:t>
    </dgm:pt>
    <dgm:pt modelId="{4366AFE2-6DC9-456B-A055-358D34DCE027}" type="parTrans" cxnId="{BE1C239B-D233-4C51-A59F-35FCAB9A3A20}">
      <dgm:prSet/>
      <dgm:spPr/>
      <dgm:t>
        <a:bodyPr/>
        <a:lstStyle/>
        <a:p>
          <a:endParaRPr lang="en-US" sz="1200" b="1">
            <a:latin typeface="+mj-lt"/>
          </a:endParaRPr>
        </a:p>
      </dgm:t>
    </dgm:pt>
    <dgm:pt modelId="{225B088B-B81C-4D8E-ABA4-B74AEE609C67}" type="sibTrans" cxnId="{BE1C239B-D233-4C51-A59F-35FCAB9A3A20}">
      <dgm:prSet/>
      <dgm:spPr/>
      <dgm:t>
        <a:bodyPr/>
        <a:lstStyle/>
        <a:p>
          <a:endParaRPr lang="en-US" sz="1200" b="1">
            <a:latin typeface="+mj-lt"/>
          </a:endParaRPr>
        </a:p>
      </dgm:t>
    </dgm:pt>
    <dgm:pt modelId="{D6040C2C-A205-4054-A394-BD680982DE5E}">
      <dgm:prSet phldrT="[Text]" custT="1"/>
      <dgm:spPr/>
      <dgm:t>
        <a:bodyPr/>
        <a:lstStyle/>
        <a:p>
          <a:r>
            <a:rPr lang="en-US" sz="1200" b="1" dirty="0" smtClean="0">
              <a:latin typeface="+mj-lt"/>
            </a:rPr>
            <a:t>Formed a Planning Committee</a:t>
          </a:r>
        </a:p>
      </dgm:t>
    </dgm:pt>
    <dgm:pt modelId="{D7A42116-D953-4501-8407-4BA2026919EC}" type="parTrans" cxnId="{0B19F25E-1E1D-4295-9214-D0B6C8689D84}">
      <dgm:prSet/>
      <dgm:spPr/>
      <dgm:t>
        <a:bodyPr/>
        <a:lstStyle/>
        <a:p>
          <a:endParaRPr lang="en-US" sz="1200" b="1">
            <a:latin typeface="+mj-lt"/>
          </a:endParaRPr>
        </a:p>
      </dgm:t>
    </dgm:pt>
    <dgm:pt modelId="{3F9D22E1-8768-416C-8543-77458E5A4A2D}" type="sibTrans" cxnId="{0B19F25E-1E1D-4295-9214-D0B6C8689D84}">
      <dgm:prSet/>
      <dgm:spPr/>
      <dgm:t>
        <a:bodyPr/>
        <a:lstStyle/>
        <a:p>
          <a:endParaRPr lang="en-US" sz="1200" b="1">
            <a:latin typeface="+mj-lt"/>
          </a:endParaRPr>
        </a:p>
      </dgm:t>
    </dgm:pt>
    <dgm:pt modelId="{6692D6C7-EC5B-4053-9E95-F1C35DB551B0}">
      <dgm:prSet phldrT="[Text]" custT="1"/>
      <dgm:spPr/>
      <dgm:t>
        <a:bodyPr/>
        <a:lstStyle/>
        <a:p>
          <a:r>
            <a:rPr lang="en-US" sz="1200" b="1" dirty="0" smtClean="0">
              <a:latin typeface="+mj-lt"/>
            </a:rPr>
            <a:t>Performed a SWOT Analysis </a:t>
          </a:r>
          <a:endParaRPr lang="en-US" sz="1200" b="1" dirty="0">
            <a:latin typeface="+mj-lt"/>
          </a:endParaRPr>
        </a:p>
      </dgm:t>
    </dgm:pt>
    <dgm:pt modelId="{FAABB67B-0FD0-43B2-92D7-A492DFCBECCC}" type="parTrans" cxnId="{19F2AAEF-186D-4F40-AB68-840AC1D415DF}">
      <dgm:prSet/>
      <dgm:spPr/>
      <dgm:t>
        <a:bodyPr/>
        <a:lstStyle/>
        <a:p>
          <a:endParaRPr lang="en-US" sz="1200" b="1">
            <a:latin typeface="+mj-lt"/>
          </a:endParaRPr>
        </a:p>
      </dgm:t>
    </dgm:pt>
    <dgm:pt modelId="{FD1E4CBB-F0F5-4857-8680-0C48B07C6695}" type="sibTrans" cxnId="{19F2AAEF-186D-4F40-AB68-840AC1D415DF}">
      <dgm:prSet/>
      <dgm:spPr/>
      <dgm:t>
        <a:bodyPr/>
        <a:lstStyle/>
        <a:p>
          <a:endParaRPr lang="en-US" sz="1200" b="1">
            <a:latin typeface="+mj-lt"/>
          </a:endParaRPr>
        </a:p>
      </dgm:t>
    </dgm:pt>
    <dgm:pt modelId="{58418195-1DE2-4E13-BC21-3EAB417AF661}">
      <dgm:prSet phldrT="[Text]" custT="1"/>
      <dgm:spPr/>
      <dgm:t>
        <a:bodyPr/>
        <a:lstStyle/>
        <a:p>
          <a:r>
            <a:rPr lang="en-US" sz="1800" b="1" dirty="0" smtClean="0">
              <a:latin typeface="+mj-lt"/>
            </a:rPr>
            <a:t>EDI </a:t>
          </a:r>
          <a:r>
            <a:rPr lang="en-US" sz="1800" b="1" dirty="0">
              <a:latin typeface="+mj-lt"/>
            </a:rPr>
            <a:t>Startup </a:t>
          </a:r>
          <a:r>
            <a:rPr lang="en-US" sz="1800" b="1" dirty="0" smtClean="0">
              <a:latin typeface="+mj-lt"/>
            </a:rPr>
            <a:t>Phase</a:t>
          </a:r>
        </a:p>
        <a:p>
          <a:r>
            <a:rPr lang="en-US" sz="1800" b="1" dirty="0" smtClean="0">
              <a:latin typeface="+mj-lt"/>
            </a:rPr>
            <a:t>2009-2010 </a:t>
          </a:r>
          <a:endParaRPr lang="en-US" sz="1800" b="1" dirty="0">
            <a:latin typeface="+mj-lt"/>
          </a:endParaRPr>
        </a:p>
      </dgm:t>
    </dgm:pt>
    <dgm:pt modelId="{045901C7-E9A4-4D62-978B-2FF0A854FD01}" type="parTrans" cxnId="{03D3BF56-A231-4A96-B389-4D08F5A36674}">
      <dgm:prSet/>
      <dgm:spPr/>
      <dgm:t>
        <a:bodyPr/>
        <a:lstStyle/>
        <a:p>
          <a:endParaRPr lang="en-US" sz="1200" b="1">
            <a:latin typeface="+mj-lt"/>
          </a:endParaRPr>
        </a:p>
      </dgm:t>
    </dgm:pt>
    <dgm:pt modelId="{8C863021-21FC-4ED3-BDE9-9C18D3D22C85}" type="sibTrans" cxnId="{03D3BF56-A231-4A96-B389-4D08F5A36674}">
      <dgm:prSet/>
      <dgm:spPr/>
      <dgm:t>
        <a:bodyPr/>
        <a:lstStyle/>
        <a:p>
          <a:endParaRPr lang="en-US" sz="1200" b="1">
            <a:latin typeface="+mj-lt"/>
          </a:endParaRPr>
        </a:p>
      </dgm:t>
    </dgm:pt>
    <dgm:pt modelId="{70A79C9F-2A4D-4D23-A7B1-C63B56BB01F0}">
      <dgm:prSet phldrT="[Text]" custT="1"/>
      <dgm:spPr/>
      <dgm:t>
        <a:bodyPr/>
        <a:lstStyle/>
        <a:p>
          <a:r>
            <a:rPr lang="en-US" sz="1200" b="1" dirty="0">
              <a:latin typeface="+mj-lt"/>
            </a:rPr>
            <a:t>Formed Initial EDI Team</a:t>
          </a:r>
        </a:p>
      </dgm:t>
    </dgm:pt>
    <dgm:pt modelId="{D606B599-1DAF-4E8A-96D6-C1ABEB1FCACC}" type="parTrans" cxnId="{A696A7B4-179A-40AB-A85E-CB10083CF83C}">
      <dgm:prSet/>
      <dgm:spPr/>
      <dgm:t>
        <a:bodyPr/>
        <a:lstStyle/>
        <a:p>
          <a:endParaRPr lang="en-US" sz="1200" b="1">
            <a:latin typeface="+mj-lt"/>
          </a:endParaRPr>
        </a:p>
      </dgm:t>
    </dgm:pt>
    <dgm:pt modelId="{001F51E7-09A9-4085-A9CA-94FA3A3FD30B}" type="sibTrans" cxnId="{A696A7B4-179A-40AB-A85E-CB10083CF83C}">
      <dgm:prSet/>
      <dgm:spPr/>
      <dgm:t>
        <a:bodyPr/>
        <a:lstStyle/>
        <a:p>
          <a:endParaRPr lang="en-US" sz="1200" b="1">
            <a:latin typeface="+mj-lt"/>
          </a:endParaRPr>
        </a:p>
      </dgm:t>
    </dgm:pt>
    <dgm:pt modelId="{BED5D4F8-2236-43FD-91B1-B0C24B30935D}">
      <dgm:prSet phldrT="[Text]" custT="1"/>
      <dgm:spPr/>
      <dgm:t>
        <a:bodyPr/>
        <a:lstStyle/>
        <a:p>
          <a:r>
            <a:rPr lang="en-US" sz="1200" b="1" dirty="0">
              <a:latin typeface="+mj-lt"/>
            </a:rPr>
            <a:t>Performed Outreach &amp; Education to GHSU Community</a:t>
          </a:r>
        </a:p>
      </dgm:t>
    </dgm:pt>
    <dgm:pt modelId="{ACBF0F0E-B5B7-4BC9-9490-22C6D7EEAD02}" type="parTrans" cxnId="{A8060EC1-55B9-4EB3-B41D-08B0B60EE191}">
      <dgm:prSet/>
      <dgm:spPr/>
      <dgm:t>
        <a:bodyPr/>
        <a:lstStyle/>
        <a:p>
          <a:endParaRPr lang="en-US" sz="1200" b="1">
            <a:latin typeface="+mj-lt"/>
          </a:endParaRPr>
        </a:p>
      </dgm:t>
    </dgm:pt>
    <dgm:pt modelId="{D2EF522C-72C6-42B1-B2A2-35819F0771BB}" type="sibTrans" cxnId="{A8060EC1-55B9-4EB3-B41D-08B0B60EE191}">
      <dgm:prSet/>
      <dgm:spPr/>
      <dgm:t>
        <a:bodyPr/>
        <a:lstStyle/>
        <a:p>
          <a:endParaRPr lang="en-US" sz="1200" b="1">
            <a:latin typeface="+mj-lt"/>
          </a:endParaRPr>
        </a:p>
      </dgm:t>
    </dgm:pt>
    <dgm:pt modelId="{DFA63164-37D6-4B63-B4E4-9A4AF8D3D85C}">
      <dgm:prSet phldrT="[Text]" custT="1"/>
      <dgm:spPr/>
      <dgm:t>
        <a:bodyPr/>
        <a:lstStyle/>
        <a:p>
          <a:r>
            <a:rPr lang="en-US" sz="1800" b="1" dirty="0" smtClean="0">
              <a:latin typeface="+mj-lt"/>
            </a:rPr>
            <a:t>EDI </a:t>
          </a:r>
          <a:r>
            <a:rPr lang="en-US" sz="1800" b="1" dirty="0">
              <a:latin typeface="+mj-lt"/>
            </a:rPr>
            <a:t>Expansion </a:t>
          </a:r>
          <a:r>
            <a:rPr lang="en-US" sz="1800" b="1" dirty="0" smtClean="0">
              <a:latin typeface="+mj-lt"/>
            </a:rPr>
            <a:t>Phase</a:t>
          </a:r>
        </a:p>
        <a:p>
          <a:r>
            <a:rPr lang="en-US" sz="1800" b="1" dirty="0" smtClean="0">
              <a:latin typeface="+mj-lt"/>
            </a:rPr>
            <a:t>2011-Present</a:t>
          </a:r>
          <a:endParaRPr lang="en-US" sz="1800" b="1" dirty="0">
            <a:latin typeface="+mj-lt"/>
          </a:endParaRPr>
        </a:p>
      </dgm:t>
    </dgm:pt>
    <dgm:pt modelId="{7C10F0AC-DF23-4C02-9EA9-5F0BA52DAF0C}" type="parTrans" cxnId="{C209EB2F-6B88-4A28-99CB-EF1558B747FF}">
      <dgm:prSet/>
      <dgm:spPr/>
      <dgm:t>
        <a:bodyPr/>
        <a:lstStyle/>
        <a:p>
          <a:endParaRPr lang="en-US" sz="1200" b="1">
            <a:latin typeface="+mj-lt"/>
          </a:endParaRPr>
        </a:p>
      </dgm:t>
    </dgm:pt>
    <dgm:pt modelId="{7B7B6BED-2523-4404-8017-A6D3FF044491}" type="sibTrans" cxnId="{C209EB2F-6B88-4A28-99CB-EF1558B747FF}">
      <dgm:prSet/>
      <dgm:spPr/>
      <dgm:t>
        <a:bodyPr/>
        <a:lstStyle/>
        <a:p>
          <a:endParaRPr lang="en-US" sz="1200" b="1">
            <a:latin typeface="+mj-lt"/>
          </a:endParaRPr>
        </a:p>
      </dgm:t>
    </dgm:pt>
    <dgm:pt modelId="{7979EE98-541F-4DF2-A629-76A69DE06575}">
      <dgm:prSet phldrT="[Text]" custT="1"/>
      <dgm:spPr/>
      <dgm:t>
        <a:bodyPr/>
        <a:lstStyle/>
        <a:p>
          <a:r>
            <a:rPr lang="en-US" sz="1200" b="1" dirty="0">
              <a:latin typeface="+mj-lt"/>
            </a:rPr>
            <a:t>Incorporate all GHSU Colleges into EDI Programs</a:t>
          </a:r>
        </a:p>
      </dgm:t>
    </dgm:pt>
    <dgm:pt modelId="{8F83481D-E822-4F14-8883-93A8FD5CD01E}" type="parTrans" cxnId="{A50A50EC-0F08-46A9-884C-89E9E0965910}">
      <dgm:prSet/>
      <dgm:spPr/>
      <dgm:t>
        <a:bodyPr/>
        <a:lstStyle/>
        <a:p>
          <a:endParaRPr lang="en-US" sz="1200" b="1">
            <a:latin typeface="+mj-lt"/>
          </a:endParaRPr>
        </a:p>
      </dgm:t>
    </dgm:pt>
    <dgm:pt modelId="{797D5772-22D7-4B50-A6CE-AAD7C2D27754}" type="sibTrans" cxnId="{A50A50EC-0F08-46A9-884C-89E9E0965910}">
      <dgm:prSet/>
      <dgm:spPr/>
      <dgm:t>
        <a:bodyPr/>
        <a:lstStyle/>
        <a:p>
          <a:endParaRPr lang="en-US" sz="1200" b="1">
            <a:latin typeface="+mj-lt"/>
          </a:endParaRPr>
        </a:p>
      </dgm:t>
    </dgm:pt>
    <dgm:pt modelId="{119C94D4-2AF8-48F2-A228-B5B70806B038}">
      <dgm:prSet phldrT="[Text]" custT="1"/>
      <dgm:spPr/>
      <dgm:t>
        <a:bodyPr/>
        <a:lstStyle/>
        <a:p>
          <a:r>
            <a:rPr lang="en-US" sz="1200" b="1" dirty="0">
              <a:latin typeface="+mj-lt"/>
            </a:rPr>
            <a:t>Cultivate an Ed.  Research Funding Portfolio </a:t>
          </a:r>
        </a:p>
      </dgm:t>
    </dgm:pt>
    <dgm:pt modelId="{B394D9B5-573B-4BCF-B2BC-779918C7796B}" type="parTrans" cxnId="{007EDF8E-950F-421A-800D-DDDB8018CBA7}">
      <dgm:prSet/>
      <dgm:spPr/>
      <dgm:t>
        <a:bodyPr/>
        <a:lstStyle/>
        <a:p>
          <a:endParaRPr lang="en-US" sz="1200" b="1">
            <a:latin typeface="+mj-lt"/>
          </a:endParaRPr>
        </a:p>
      </dgm:t>
    </dgm:pt>
    <dgm:pt modelId="{FAD08BCE-259E-43DD-960D-52F576868B90}" type="sibTrans" cxnId="{007EDF8E-950F-421A-800D-DDDB8018CBA7}">
      <dgm:prSet/>
      <dgm:spPr/>
      <dgm:t>
        <a:bodyPr/>
        <a:lstStyle/>
        <a:p>
          <a:endParaRPr lang="en-US" sz="1200" b="1">
            <a:latin typeface="+mj-lt"/>
          </a:endParaRPr>
        </a:p>
      </dgm:t>
    </dgm:pt>
    <dgm:pt modelId="{7F17DA73-5C44-419D-A48D-E1B369FF9CB4}">
      <dgm:prSet custT="1"/>
      <dgm:spPr/>
      <dgm:t>
        <a:bodyPr/>
        <a:lstStyle/>
        <a:p>
          <a:r>
            <a:rPr lang="en-US" sz="1200" b="1" dirty="0" smtClean="0">
              <a:latin typeface="+mj-lt"/>
            </a:rPr>
            <a:t>Created a Mission Statement &amp; Set of Core Values</a:t>
          </a:r>
        </a:p>
      </dgm:t>
    </dgm:pt>
    <dgm:pt modelId="{49EFE097-A4A7-4557-83FA-966383D2FCE0}" type="parTrans" cxnId="{4E835864-98A4-4397-B5A1-4F17311B190A}">
      <dgm:prSet/>
      <dgm:spPr/>
      <dgm:t>
        <a:bodyPr/>
        <a:lstStyle/>
        <a:p>
          <a:endParaRPr lang="en-US" sz="1200" b="1">
            <a:latin typeface="+mj-lt"/>
          </a:endParaRPr>
        </a:p>
      </dgm:t>
    </dgm:pt>
    <dgm:pt modelId="{46823245-C5FC-473F-8CDD-3495163BC0A0}" type="sibTrans" cxnId="{4E835864-98A4-4397-B5A1-4F17311B190A}">
      <dgm:prSet/>
      <dgm:spPr/>
      <dgm:t>
        <a:bodyPr/>
        <a:lstStyle/>
        <a:p>
          <a:endParaRPr lang="en-US" sz="1200" b="1">
            <a:latin typeface="+mj-lt"/>
          </a:endParaRPr>
        </a:p>
      </dgm:t>
    </dgm:pt>
    <dgm:pt modelId="{4C78F3CE-EC13-4F7D-806F-DC6E3FDD5EC2}">
      <dgm:prSet custT="1"/>
      <dgm:spPr/>
      <dgm:t>
        <a:bodyPr/>
        <a:lstStyle/>
        <a:p>
          <a:r>
            <a:rPr lang="en-US" sz="1200" b="1" dirty="0">
              <a:latin typeface="+mj-lt"/>
            </a:rPr>
            <a:t>Launched Inaugural EDI Programs </a:t>
          </a:r>
        </a:p>
      </dgm:t>
    </dgm:pt>
    <dgm:pt modelId="{3F28D82D-E781-4975-B320-B28AFDE051BC}" type="parTrans" cxnId="{B07F2717-B5DF-4EAD-BC55-560C4665E764}">
      <dgm:prSet/>
      <dgm:spPr/>
      <dgm:t>
        <a:bodyPr/>
        <a:lstStyle/>
        <a:p>
          <a:endParaRPr lang="en-US" sz="1200" b="1">
            <a:latin typeface="+mj-lt"/>
          </a:endParaRPr>
        </a:p>
      </dgm:t>
    </dgm:pt>
    <dgm:pt modelId="{8B2C13B1-A96C-447B-8E61-25817D6037F5}" type="sibTrans" cxnId="{B07F2717-B5DF-4EAD-BC55-560C4665E764}">
      <dgm:prSet/>
      <dgm:spPr/>
      <dgm:t>
        <a:bodyPr/>
        <a:lstStyle/>
        <a:p>
          <a:endParaRPr lang="en-US" sz="1200" b="1">
            <a:latin typeface="+mj-lt"/>
          </a:endParaRPr>
        </a:p>
      </dgm:t>
    </dgm:pt>
    <dgm:pt modelId="{7A8E9FB5-1944-400F-8489-4C8C6CA346F3}">
      <dgm:prSet custT="1"/>
      <dgm:spPr/>
      <dgm:t>
        <a:bodyPr/>
        <a:lstStyle/>
        <a:p>
          <a:r>
            <a:rPr lang="en-US" sz="1200" b="1" dirty="0">
              <a:latin typeface="+mj-lt"/>
            </a:rPr>
            <a:t>Commenced with EDI Research Program</a:t>
          </a:r>
        </a:p>
      </dgm:t>
    </dgm:pt>
    <dgm:pt modelId="{E87D962D-9CD3-41B7-B4BB-D6890603ED4A}" type="parTrans" cxnId="{F6CE3997-5C7F-442D-91A7-E6F00091491F}">
      <dgm:prSet/>
      <dgm:spPr/>
      <dgm:t>
        <a:bodyPr/>
        <a:lstStyle/>
        <a:p>
          <a:endParaRPr lang="en-US" sz="1200" b="1">
            <a:latin typeface="+mj-lt"/>
          </a:endParaRPr>
        </a:p>
      </dgm:t>
    </dgm:pt>
    <dgm:pt modelId="{6D0E192D-FE7C-4902-A667-0D81BC988E2E}" type="sibTrans" cxnId="{F6CE3997-5C7F-442D-91A7-E6F00091491F}">
      <dgm:prSet/>
      <dgm:spPr/>
      <dgm:t>
        <a:bodyPr/>
        <a:lstStyle/>
        <a:p>
          <a:endParaRPr lang="en-US" sz="1200" b="1">
            <a:latin typeface="+mj-lt"/>
          </a:endParaRPr>
        </a:p>
      </dgm:t>
    </dgm:pt>
    <dgm:pt modelId="{3686B9A5-D0E2-4B73-9877-D8F2EE4E8DB9}">
      <dgm:prSet custT="1"/>
      <dgm:spPr/>
      <dgm:t>
        <a:bodyPr/>
        <a:lstStyle/>
        <a:p>
          <a:r>
            <a:rPr lang="en-US" sz="1200" b="1" dirty="0">
              <a:latin typeface="+mj-lt"/>
            </a:rPr>
            <a:t>Increase EDI Visibility Regionally &amp; Nationally</a:t>
          </a:r>
        </a:p>
      </dgm:t>
    </dgm:pt>
    <dgm:pt modelId="{D6CDE414-A953-4093-ABBC-D4C487C3A0D2}" type="parTrans" cxnId="{26402273-C72F-4995-98EA-0AE0A2EF543D}">
      <dgm:prSet/>
      <dgm:spPr/>
      <dgm:t>
        <a:bodyPr/>
        <a:lstStyle/>
        <a:p>
          <a:endParaRPr lang="en-US" sz="1200" b="1">
            <a:latin typeface="+mj-lt"/>
          </a:endParaRPr>
        </a:p>
      </dgm:t>
    </dgm:pt>
    <dgm:pt modelId="{18D412E2-7593-4202-8AC7-6CCC3B538CD9}" type="sibTrans" cxnId="{26402273-C72F-4995-98EA-0AE0A2EF543D}">
      <dgm:prSet/>
      <dgm:spPr/>
      <dgm:t>
        <a:bodyPr/>
        <a:lstStyle/>
        <a:p>
          <a:endParaRPr lang="en-US" sz="1200" b="1">
            <a:latin typeface="+mj-lt"/>
          </a:endParaRPr>
        </a:p>
      </dgm:t>
    </dgm:pt>
    <dgm:pt modelId="{0740B58A-FD7A-4CB3-B2FB-EA9A2E5E50AC}">
      <dgm:prSet custT="1"/>
      <dgm:spPr/>
      <dgm:t>
        <a:bodyPr/>
        <a:lstStyle/>
        <a:p>
          <a:r>
            <a:rPr lang="en-US" sz="1200" b="1" dirty="0">
              <a:latin typeface="+mj-lt"/>
            </a:rPr>
            <a:t>Grow EDI Team &amp; Refine Programs &amp; Focus</a:t>
          </a:r>
        </a:p>
      </dgm:t>
    </dgm:pt>
    <dgm:pt modelId="{9DA92E5C-C824-41F2-AA17-4DCC95BEA422}" type="parTrans" cxnId="{F4241D50-8297-4241-B45D-75EBDF4B6C92}">
      <dgm:prSet/>
      <dgm:spPr/>
      <dgm:t>
        <a:bodyPr/>
        <a:lstStyle/>
        <a:p>
          <a:endParaRPr lang="en-US" sz="1200" b="1">
            <a:latin typeface="+mj-lt"/>
          </a:endParaRPr>
        </a:p>
      </dgm:t>
    </dgm:pt>
    <dgm:pt modelId="{5D46A367-D311-4441-AA53-14AD1E3D4C42}" type="sibTrans" cxnId="{F4241D50-8297-4241-B45D-75EBDF4B6C92}">
      <dgm:prSet/>
      <dgm:spPr/>
      <dgm:t>
        <a:bodyPr/>
        <a:lstStyle/>
        <a:p>
          <a:endParaRPr lang="en-US" sz="1200" b="1">
            <a:latin typeface="+mj-lt"/>
          </a:endParaRPr>
        </a:p>
      </dgm:t>
    </dgm:pt>
    <dgm:pt modelId="{738A2496-30E4-4E5F-B168-0D651C21CB25}">
      <dgm:prSet custT="1"/>
      <dgm:spPr/>
      <dgm:t>
        <a:bodyPr/>
        <a:lstStyle/>
        <a:p>
          <a:r>
            <a:rPr lang="en-US" sz="1200" b="1" dirty="0" smtClean="0">
              <a:latin typeface="+mj-lt"/>
            </a:rPr>
            <a:t>Established an Organizational Structure</a:t>
          </a:r>
          <a:endParaRPr lang="en-US" sz="1200" b="1" dirty="0">
            <a:latin typeface="+mj-lt"/>
          </a:endParaRPr>
        </a:p>
      </dgm:t>
    </dgm:pt>
    <dgm:pt modelId="{E1175630-941E-4AFB-86BA-8BB5D3BDBB21}" type="parTrans" cxnId="{E99838E6-7D08-4CAF-A979-8143238984FB}">
      <dgm:prSet/>
      <dgm:spPr/>
      <dgm:t>
        <a:bodyPr/>
        <a:lstStyle/>
        <a:p>
          <a:endParaRPr lang="en-US"/>
        </a:p>
      </dgm:t>
    </dgm:pt>
    <dgm:pt modelId="{1880C3FF-2EDC-46AE-9F3F-52CB4AB2C5AC}" type="sibTrans" cxnId="{E99838E6-7D08-4CAF-A979-8143238984FB}">
      <dgm:prSet/>
      <dgm:spPr/>
      <dgm:t>
        <a:bodyPr/>
        <a:lstStyle/>
        <a:p>
          <a:endParaRPr lang="en-US"/>
        </a:p>
      </dgm:t>
    </dgm:pt>
    <dgm:pt modelId="{C547401A-B983-4C18-A34B-7933934D7606}" type="pres">
      <dgm:prSet presAssocID="{51451A71-86C4-4FB1-87CE-F3BAC3BA2B06}" presName="Name0" presStyleCnt="0">
        <dgm:presLayoutVars>
          <dgm:dir/>
          <dgm:animLvl val="lvl"/>
          <dgm:resizeHandles val="exact"/>
        </dgm:presLayoutVars>
      </dgm:prSet>
      <dgm:spPr/>
      <dgm:t>
        <a:bodyPr/>
        <a:lstStyle/>
        <a:p>
          <a:endParaRPr lang="en-US"/>
        </a:p>
      </dgm:t>
    </dgm:pt>
    <dgm:pt modelId="{8EE28A4A-2AF5-4517-B44C-68C324EF0004}" type="pres">
      <dgm:prSet presAssocID="{DFA63164-37D6-4B63-B4E4-9A4AF8D3D85C}" presName="boxAndChildren" presStyleCnt="0"/>
      <dgm:spPr/>
      <dgm:t>
        <a:bodyPr/>
        <a:lstStyle/>
        <a:p>
          <a:endParaRPr lang="en-US"/>
        </a:p>
      </dgm:t>
    </dgm:pt>
    <dgm:pt modelId="{B7913D5E-4292-4DEA-82C2-935993693E5F}" type="pres">
      <dgm:prSet presAssocID="{DFA63164-37D6-4B63-B4E4-9A4AF8D3D85C}" presName="parentTextBox" presStyleLbl="node1" presStyleIdx="0" presStyleCnt="3"/>
      <dgm:spPr/>
      <dgm:t>
        <a:bodyPr/>
        <a:lstStyle/>
        <a:p>
          <a:endParaRPr lang="en-US"/>
        </a:p>
      </dgm:t>
    </dgm:pt>
    <dgm:pt modelId="{5C5FFEB1-D5A9-4C73-A81E-A6F2A1FE7AA1}" type="pres">
      <dgm:prSet presAssocID="{DFA63164-37D6-4B63-B4E4-9A4AF8D3D85C}" presName="entireBox" presStyleLbl="node1" presStyleIdx="0" presStyleCnt="3"/>
      <dgm:spPr/>
      <dgm:t>
        <a:bodyPr/>
        <a:lstStyle/>
        <a:p>
          <a:endParaRPr lang="en-US"/>
        </a:p>
      </dgm:t>
    </dgm:pt>
    <dgm:pt modelId="{70AE036F-EB79-4609-8C75-80FAF27F3DAC}" type="pres">
      <dgm:prSet presAssocID="{DFA63164-37D6-4B63-B4E4-9A4AF8D3D85C}" presName="descendantBox" presStyleCnt="0"/>
      <dgm:spPr/>
      <dgm:t>
        <a:bodyPr/>
        <a:lstStyle/>
        <a:p>
          <a:endParaRPr lang="en-US"/>
        </a:p>
      </dgm:t>
    </dgm:pt>
    <dgm:pt modelId="{D776DEE7-371B-425B-A838-F6B067571D96}" type="pres">
      <dgm:prSet presAssocID="{7979EE98-541F-4DF2-A629-76A69DE06575}" presName="childTextBox" presStyleLbl="fgAccFollowNode1" presStyleIdx="0" presStyleCnt="12" custLinFactNeighborY="4504">
        <dgm:presLayoutVars>
          <dgm:bulletEnabled val="1"/>
        </dgm:presLayoutVars>
      </dgm:prSet>
      <dgm:spPr/>
      <dgm:t>
        <a:bodyPr/>
        <a:lstStyle/>
        <a:p>
          <a:endParaRPr lang="en-US"/>
        </a:p>
      </dgm:t>
    </dgm:pt>
    <dgm:pt modelId="{342F72E8-19F5-470D-A6C0-341AA9B66223}" type="pres">
      <dgm:prSet presAssocID="{3686B9A5-D0E2-4B73-9877-D8F2EE4E8DB9}" presName="childTextBox" presStyleLbl="fgAccFollowNode1" presStyleIdx="1" presStyleCnt="12" custLinFactNeighborY="4504">
        <dgm:presLayoutVars>
          <dgm:bulletEnabled val="1"/>
        </dgm:presLayoutVars>
      </dgm:prSet>
      <dgm:spPr/>
      <dgm:t>
        <a:bodyPr/>
        <a:lstStyle/>
        <a:p>
          <a:endParaRPr lang="en-US"/>
        </a:p>
      </dgm:t>
    </dgm:pt>
    <dgm:pt modelId="{79FEF488-A2A6-4FA8-BE84-446C673DFDF4}" type="pres">
      <dgm:prSet presAssocID="{119C94D4-2AF8-48F2-A228-B5B70806B038}" presName="childTextBox" presStyleLbl="fgAccFollowNode1" presStyleIdx="2" presStyleCnt="12" custLinFactNeighborX="-630" custLinFactNeighborY="4504">
        <dgm:presLayoutVars>
          <dgm:bulletEnabled val="1"/>
        </dgm:presLayoutVars>
      </dgm:prSet>
      <dgm:spPr/>
      <dgm:t>
        <a:bodyPr/>
        <a:lstStyle/>
        <a:p>
          <a:endParaRPr lang="en-US"/>
        </a:p>
      </dgm:t>
    </dgm:pt>
    <dgm:pt modelId="{5CCB25A8-91EA-46F6-8089-D673124D1280}" type="pres">
      <dgm:prSet presAssocID="{0740B58A-FD7A-4CB3-B2FB-EA9A2E5E50AC}" presName="childTextBox" presStyleLbl="fgAccFollowNode1" presStyleIdx="3" presStyleCnt="12" custLinFactNeighborX="0" custLinFactNeighborY="4504">
        <dgm:presLayoutVars>
          <dgm:bulletEnabled val="1"/>
        </dgm:presLayoutVars>
      </dgm:prSet>
      <dgm:spPr/>
      <dgm:t>
        <a:bodyPr/>
        <a:lstStyle/>
        <a:p>
          <a:endParaRPr lang="en-US"/>
        </a:p>
      </dgm:t>
    </dgm:pt>
    <dgm:pt modelId="{36DE0A98-DF43-4A2A-8693-3C82C37DFEEB}" type="pres">
      <dgm:prSet presAssocID="{8C863021-21FC-4ED3-BDE9-9C18D3D22C85}" presName="sp" presStyleCnt="0"/>
      <dgm:spPr/>
      <dgm:t>
        <a:bodyPr/>
        <a:lstStyle/>
        <a:p>
          <a:endParaRPr lang="en-US"/>
        </a:p>
      </dgm:t>
    </dgm:pt>
    <dgm:pt modelId="{BFC7F3E5-D6BA-48D9-A5B9-7CC8CC82E881}" type="pres">
      <dgm:prSet presAssocID="{58418195-1DE2-4E13-BC21-3EAB417AF661}" presName="arrowAndChildren" presStyleCnt="0"/>
      <dgm:spPr/>
      <dgm:t>
        <a:bodyPr/>
        <a:lstStyle/>
        <a:p>
          <a:endParaRPr lang="en-US"/>
        </a:p>
      </dgm:t>
    </dgm:pt>
    <dgm:pt modelId="{C34D86A3-EFA1-4CF4-AFED-B7FBC2CA0A6F}" type="pres">
      <dgm:prSet presAssocID="{58418195-1DE2-4E13-BC21-3EAB417AF661}" presName="parentTextArrow" presStyleLbl="node1" presStyleIdx="0" presStyleCnt="3"/>
      <dgm:spPr/>
      <dgm:t>
        <a:bodyPr/>
        <a:lstStyle/>
        <a:p>
          <a:endParaRPr lang="en-US"/>
        </a:p>
      </dgm:t>
    </dgm:pt>
    <dgm:pt modelId="{AC6E22B2-1F6D-4A70-A3B3-FE7906B38FD3}" type="pres">
      <dgm:prSet presAssocID="{58418195-1DE2-4E13-BC21-3EAB417AF661}" presName="arrow" presStyleLbl="node1" presStyleIdx="1" presStyleCnt="3"/>
      <dgm:spPr/>
      <dgm:t>
        <a:bodyPr/>
        <a:lstStyle/>
        <a:p>
          <a:endParaRPr lang="en-US"/>
        </a:p>
      </dgm:t>
    </dgm:pt>
    <dgm:pt modelId="{34E7A4BD-E819-4EBC-BCA7-F93A82282FD6}" type="pres">
      <dgm:prSet presAssocID="{58418195-1DE2-4E13-BC21-3EAB417AF661}" presName="descendantArrow" presStyleCnt="0"/>
      <dgm:spPr/>
      <dgm:t>
        <a:bodyPr/>
        <a:lstStyle/>
        <a:p>
          <a:endParaRPr lang="en-US"/>
        </a:p>
      </dgm:t>
    </dgm:pt>
    <dgm:pt modelId="{C15593B7-BD0F-4706-B501-830A00CC0AB4}" type="pres">
      <dgm:prSet presAssocID="{70A79C9F-2A4D-4D23-A7B1-C63B56BB01F0}" presName="childTextArrow" presStyleLbl="fgAccFollowNode1" presStyleIdx="4" presStyleCnt="12">
        <dgm:presLayoutVars>
          <dgm:bulletEnabled val="1"/>
        </dgm:presLayoutVars>
      </dgm:prSet>
      <dgm:spPr/>
      <dgm:t>
        <a:bodyPr/>
        <a:lstStyle/>
        <a:p>
          <a:endParaRPr lang="en-US"/>
        </a:p>
      </dgm:t>
    </dgm:pt>
    <dgm:pt modelId="{94DE59CE-ACE8-4CAC-8B02-452F6C5CEC91}" type="pres">
      <dgm:prSet presAssocID="{4C78F3CE-EC13-4F7D-806F-DC6E3FDD5EC2}" presName="childTextArrow" presStyleLbl="fgAccFollowNode1" presStyleIdx="5" presStyleCnt="12">
        <dgm:presLayoutVars>
          <dgm:bulletEnabled val="1"/>
        </dgm:presLayoutVars>
      </dgm:prSet>
      <dgm:spPr/>
      <dgm:t>
        <a:bodyPr/>
        <a:lstStyle/>
        <a:p>
          <a:endParaRPr lang="en-US"/>
        </a:p>
      </dgm:t>
    </dgm:pt>
    <dgm:pt modelId="{6A5AED9B-A9C6-4732-9082-8A6B42EBF7D2}" type="pres">
      <dgm:prSet presAssocID="{7A8E9FB5-1944-400F-8489-4C8C6CA346F3}" presName="childTextArrow" presStyleLbl="fgAccFollowNode1" presStyleIdx="6" presStyleCnt="12">
        <dgm:presLayoutVars>
          <dgm:bulletEnabled val="1"/>
        </dgm:presLayoutVars>
      </dgm:prSet>
      <dgm:spPr/>
      <dgm:t>
        <a:bodyPr/>
        <a:lstStyle/>
        <a:p>
          <a:endParaRPr lang="en-US"/>
        </a:p>
      </dgm:t>
    </dgm:pt>
    <dgm:pt modelId="{62AFB1BE-8F3C-4F03-B670-6BF6EC48D6DB}" type="pres">
      <dgm:prSet presAssocID="{BED5D4F8-2236-43FD-91B1-B0C24B30935D}" presName="childTextArrow" presStyleLbl="fgAccFollowNode1" presStyleIdx="7" presStyleCnt="12">
        <dgm:presLayoutVars>
          <dgm:bulletEnabled val="1"/>
        </dgm:presLayoutVars>
      </dgm:prSet>
      <dgm:spPr/>
      <dgm:t>
        <a:bodyPr/>
        <a:lstStyle/>
        <a:p>
          <a:endParaRPr lang="en-US"/>
        </a:p>
      </dgm:t>
    </dgm:pt>
    <dgm:pt modelId="{171ACBAD-2528-493D-8235-5DD68923C074}" type="pres">
      <dgm:prSet presAssocID="{225B088B-B81C-4D8E-ABA4-B74AEE609C67}" presName="sp" presStyleCnt="0"/>
      <dgm:spPr/>
      <dgm:t>
        <a:bodyPr/>
        <a:lstStyle/>
        <a:p>
          <a:endParaRPr lang="en-US"/>
        </a:p>
      </dgm:t>
    </dgm:pt>
    <dgm:pt modelId="{62E4CF19-AF76-48F8-82C9-6DDCB7BD450E}" type="pres">
      <dgm:prSet presAssocID="{F8CDD674-51EE-42E3-BBBA-335CDEBC5A9D}" presName="arrowAndChildren" presStyleCnt="0"/>
      <dgm:spPr/>
      <dgm:t>
        <a:bodyPr/>
        <a:lstStyle/>
        <a:p>
          <a:endParaRPr lang="en-US"/>
        </a:p>
      </dgm:t>
    </dgm:pt>
    <dgm:pt modelId="{5C927733-93A1-4D9A-A959-64B286503C53}" type="pres">
      <dgm:prSet presAssocID="{F8CDD674-51EE-42E3-BBBA-335CDEBC5A9D}" presName="parentTextArrow" presStyleLbl="node1" presStyleIdx="1" presStyleCnt="3"/>
      <dgm:spPr/>
      <dgm:t>
        <a:bodyPr/>
        <a:lstStyle/>
        <a:p>
          <a:endParaRPr lang="en-US"/>
        </a:p>
      </dgm:t>
    </dgm:pt>
    <dgm:pt modelId="{A9E98FF3-8B38-4275-B53B-6B185FD75CB1}" type="pres">
      <dgm:prSet presAssocID="{F8CDD674-51EE-42E3-BBBA-335CDEBC5A9D}" presName="arrow" presStyleLbl="node1" presStyleIdx="2" presStyleCnt="3" custLinFactNeighborX="-1351" custLinFactNeighborY="-9616"/>
      <dgm:spPr/>
      <dgm:t>
        <a:bodyPr/>
        <a:lstStyle/>
        <a:p>
          <a:endParaRPr lang="en-US"/>
        </a:p>
      </dgm:t>
    </dgm:pt>
    <dgm:pt modelId="{10535D3D-D2A2-40AC-B6C7-C203642642D0}" type="pres">
      <dgm:prSet presAssocID="{F8CDD674-51EE-42E3-BBBA-335CDEBC5A9D}" presName="descendantArrow" presStyleCnt="0"/>
      <dgm:spPr/>
      <dgm:t>
        <a:bodyPr/>
        <a:lstStyle/>
        <a:p>
          <a:endParaRPr lang="en-US"/>
        </a:p>
      </dgm:t>
    </dgm:pt>
    <dgm:pt modelId="{BE9504F7-B9F9-4E9B-8A38-E7528BB86D8A}" type="pres">
      <dgm:prSet presAssocID="{D6040C2C-A205-4054-A394-BD680982DE5E}" presName="childTextArrow" presStyleLbl="fgAccFollowNode1" presStyleIdx="8" presStyleCnt="12">
        <dgm:presLayoutVars>
          <dgm:bulletEnabled val="1"/>
        </dgm:presLayoutVars>
      </dgm:prSet>
      <dgm:spPr/>
      <dgm:t>
        <a:bodyPr/>
        <a:lstStyle/>
        <a:p>
          <a:endParaRPr lang="en-US"/>
        </a:p>
      </dgm:t>
    </dgm:pt>
    <dgm:pt modelId="{59F837A0-3F7A-4CBD-8B49-64BD35FD01D0}" type="pres">
      <dgm:prSet presAssocID="{6692D6C7-EC5B-4053-9E95-F1C35DB551B0}" presName="childTextArrow" presStyleLbl="fgAccFollowNode1" presStyleIdx="9" presStyleCnt="12">
        <dgm:presLayoutVars>
          <dgm:bulletEnabled val="1"/>
        </dgm:presLayoutVars>
      </dgm:prSet>
      <dgm:spPr/>
      <dgm:t>
        <a:bodyPr/>
        <a:lstStyle/>
        <a:p>
          <a:endParaRPr lang="en-US"/>
        </a:p>
      </dgm:t>
    </dgm:pt>
    <dgm:pt modelId="{88A102B1-7273-46A5-8164-293298E3F715}" type="pres">
      <dgm:prSet presAssocID="{7F17DA73-5C44-419D-A48D-E1B369FF9CB4}" presName="childTextArrow" presStyleLbl="fgAccFollowNode1" presStyleIdx="10" presStyleCnt="12">
        <dgm:presLayoutVars>
          <dgm:bulletEnabled val="1"/>
        </dgm:presLayoutVars>
      </dgm:prSet>
      <dgm:spPr/>
      <dgm:t>
        <a:bodyPr/>
        <a:lstStyle/>
        <a:p>
          <a:endParaRPr lang="en-US"/>
        </a:p>
      </dgm:t>
    </dgm:pt>
    <dgm:pt modelId="{8D17DD77-321C-4D17-977C-4EB506515BFA}" type="pres">
      <dgm:prSet presAssocID="{738A2496-30E4-4E5F-B168-0D651C21CB25}" presName="childTextArrow" presStyleLbl="fgAccFollowNode1" presStyleIdx="11" presStyleCnt="12">
        <dgm:presLayoutVars>
          <dgm:bulletEnabled val="1"/>
        </dgm:presLayoutVars>
      </dgm:prSet>
      <dgm:spPr/>
      <dgm:t>
        <a:bodyPr/>
        <a:lstStyle/>
        <a:p>
          <a:endParaRPr lang="en-US"/>
        </a:p>
      </dgm:t>
    </dgm:pt>
  </dgm:ptLst>
  <dgm:cxnLst>
    <dgm:cxn modelId="{F4241D50-8297-4241-B45D-75EBDF4B6C92}" srcId="{DFA63164-37D6-4B63-B4E4-9A4AF8D3D85C}" destId="{0740B58A-FD7A-4CB3-B2FB-EA9A2E5E50AC}" srcOrd="3" destOrd="0" parTransId="{9DA92E5C-C824-41F2-AA17-4DCC95BEA422}" sibTransId="{5D46A367-D311-4441-AA53-14AD1E3D4C42}"/>
    <dgm:cxn modelId="{B07F2717-B5DF-4EAD-BC55-560C4665E764}" srcId="{58418195-1DE2-4E13-BC21-3EAB417AF661}" destId="{4C78F3CE-EC13-4F7D-806F-DC6E3FDD5EC2}" srcOrd="1" destOrd="0" parTransId="{3F28D82D-E781-4975-B320-B28AFDE051BC}" sibTransId="{8B2C13B1-A96C-447B-8E61-25817D6037F5}"/>
    <dgm:cxn modelId="{BE1C239B-D233-4C51-A59F-35FCAB9A3A20}" srcId="{51451A71-86C4-4FB1-87CE-F3BAC3BA2B06}" destId="{F8CDD674-51EE-42E3-BBBA-335CDEBC5A9D}" srcOrd="0" destOrd="0" parTransId="{4366AFE2-6DC9-456B-A055-358D34DCE027}" sibTransId="{225B088B-B81C-4D8E-ABA4-B74AEE609C67}"/>
    <dgm:cxn modelId="{AEC45C32-39A9-4F6B-A2F6-B401CFB3E5BD}" type="presOf" srcId="{58418195-1DE2-4E13-BC21-3EAB417AF661}" destId="{C34D86A3-EFA1-4CF4-AFED-B7FBC2CA0A6F}" srcOrd="0" destOrd="0" presId="urn:microsoft.com/office/officeart/2005/8/layout/process4"/>
    <dgm:cxn modelId="{A696A7B4-179A-40AB-A85E-CB10083CF83C}" srcId="{58418195-1DE2-4E13-BC21-3EAB417AF661}" destId="{70A79C9F-2A4D-4D23-A7B1-C63B56BB01F0}" srcOrd="0" destOrd="0" parTransId="{D606B599-1DAF-4E8A-96D6-C1ABEB1FCACC}" sibTransId="{001F51E7-09A9-4085-A9CA-94FA3A3FD30B}"/>
    <dgm:cxn modelId="{D91CCC19-4384-477E-9479-56F594B3D34B}" type="presOf" srcId="{D6040C2C-A205-4054-A394-BD680982DE5E}" destId="{BE9504F7-B9F9-4E9B-8A38-E7528BB86D8A}" srcOrd="0" destOrd="0" presId="urn:microsoft.com/office/officeart/2005/8/layout/process4"/>
    <dgm:cxn modelId="{19F2AAEF-186D-4F40-AB68-840AC1D415DF}" srcId="{F8CDD674-51EE-42E3-BBBA-335CDEBC5A9D}" destId="{6692D6C7-EC5B-4053-9E95-F1C35DB551B0}" srcOrd="1" destOrd="0" parTransId="{FAABB67B-0FD0-43B2-92D7-A492DFCBECCC}" sibTransId="{FD1E4CBB-F0F5-4857-8680-0C48B07C6695}"/>
    <dgm:cxn modelId="{007EDF8E-950F-421A-800D-DDDB8018CBA7}" srcId="{DFA63164-37D6-4B63-B4E4-9A4AF8D3D85C}" destId="{119C94D4-2AF8-48F2-A228-B5B70806B038}" srcOrd="2" destOrd="0" parTransId="{B394D9B5-573B-4BCF-B2BC-779918C7796B}" sibTransId="{FAD08BCE-259E-43DD-960D-52F576868B90}"/>
    <dgm:cxn modelId="{68B048E8-F9E4-46E8-A3F1-B3E924D9C1F9}" type="presOf" srcId="{70A79C9F-2A4D-4D23-A7B1-C63B56BB01F0}" destId="{C15593B7-BD0F-4706-B501-830A00CC0AB4}" srcOrd="0" destOrd="0" presId="urn:microsoft.com/office/officeart/2005/8/layout/process4"/>
    <dgm:cxn modelId="{6F6061DA-11F6-4B42-ADF2-D7579F66F9F2}" type="presOf" srcId="{51451A71-86C4-4FB1-87CE-F3BAC3BA2B06}" destId="{C547401A-B983-4C18-A34B-7933934D7606}" srcOrd="0" destOrd="0" presId="urn:microsoft.com/office/officeart/2005/8/layout/process4"/>
    <dgm:cxn modelId="{A8060EC1-55B9-4EB3-B41D-08B0B60EE191}" srcId="{58418195-1DE2-4E13-BC21-3EAB417AF661}" destId="{BED5D4F8-2236-43FD-91B1-B0C24B30935D}" srcOrd="3" destOrd="0" parTransId="{ACBF0F0E-B5B7-4BC9-9490-22C6D7EEAD02}" sibTransId="{D2EF522C-72C6-42B1-B2A2-35819F0771BB}"/>
    <dgm:cxn modelId="{A6D2F280-09DC-4DA2-92E7-0ECA98033234}" type="presOf" srcId="{7979EE98-541F-4DF2-A629-76A69DE06575}" destId="{D776DEE7-371B-425B-A838-F6B067571D96}" srcOrd="0" destOrd="0" presId="urn:microsoft.com/office/officeart/2005/8/layout/process4"/>
    <dgm:cxn modelId="{F6CE3997-5C7F-442D-91A7-E6F00091491F}" srcId="{58418195-1DE2-4E13-BC21-3EAB417AF661}" destId="{7A8E9FB5-1944-400F-8489-4C8C6CA346F3}" srcOrd="2" destOrd="0" parTransId="{E87D962D-9CD3-41B7-B4BB-D6890603ED4A}" sibTransId="{6D0E192D-FE7C-4902-A667-0D81BC988E2E}"/>
    <dgm:cxn modelId="{369AA167-F9EE-4886-BDBE-0D816171639C}" type="presOf" srcId="{6692D6C7-EC5B-4053-9E95-F1C35DB551B0}" destId="{59F837A0-3F7A-4CBD-8B49-64BD35FD01D0}" srcOrd="0" destOrd="0" presId="urn:microsoft.com/office/officeart/2005/8/layout/process4"/>
    <dgm:cxn modelId="{03D3BF56-A231-4A96-B389-4D08F5A36674}" srcId="{51451A71-86C4-4FB1-87CE-F3BAC3BA2B06}" destId="{58418195-1DE2-4E13-BC21-3EAB417AF661}" srcOrd="1" destOrd="0" parTransId="{045901C7-E9A4-4D62-978B-2FF0A854FD01}" sibTransId="{8C863021-21FC-4ED3-BDE9-9C18D3D22C85}"/>
    <dgm:cxn modelId="{605AD96C-AEE3-434D-8B7D-1E10BDC679A5}" type="presOf" srcId="{119C94D4-2AF8-48F2-A228-B5B70806B038}" destId="{79FEF488-A2A6-4FA8-BE84-446C673DFDF4}" srcOrd="0" destOrd="0" presId="urn:microsoft.com/office/officeart/2005/8/layout/process4"/>
    <dgm:cxn modelId="{92CF209F-993C-4E89-BB07-E7FEB66DA877}" type="presOf" srcId="{58418195-1DE2-4E13-BC21-3EAB417AF661}" destId="{AC6E22B2-1F6D-4A70-A3B3-FE7906B38FD3}" srcOrd="1" destOrd="0" presId="urn:microsoft.com/office/officeart/2005/8/layout/process4"/>
    <dgm:cxn modelId="{C209EB2F-6B88-4A28-99CB-EF1558B747FF}" srcId="{51451A71-86C4-4FB1-87CE-F3BAC3BA2B06}" destId="{DFA63164-37D6-4B63-B4E4-9A4AF8D3D85C}" srcOrd="2" destOrd="0" parTransId="{7C10F0AC-DF23-4C02-9EA9-5F0BA52DAF0C}" sibTransId="{7B7B6BED-2523-4404-8017-A6D3FF044491}"/>
    <dgm:cxn modelId="{0C14E24B-E964-42F1-B1C8-79E42B3A77EC}" type="presOf" srcId="{738A2496-30E4-4E5F-B168-0D651C21CB25}" destId="{8D17DD77-321C-4D17-977C-4EB506515BFA}" srcOrd="0" destOrd="0" presId="urn:microsoft.com/office/officeart/2005/8/layout/process4"/>
    <dgm:cxn modelId="{E99838E6-7D08-4CAF-A979-8143238984FB}" srcId="{F8CDD674-51EE-42E3-BBBA-335CDEBC5A9D}" destId="{738A2496-30E4-4E5F-B168-0D651C21CB25}" srcOrd="3" destOrd="0" parTransId="{E1175630-941E-4AFB-86BA-8BB5D3BDBB21}" sibTransId="{1880C3FF-2EDC-46AE-9F3F-52CB4AB2C5AC}"/>
    <dgm:cxn modelId="{0B19F25E-1E1D-4295-9214-D0B6C8689D84}" srcId="{F8CDD674-51EE-42E3-BBBA-335CDEBC5A9D}" destId="{D6040C2C-A205-4054-A394-BD680982DE5E}" srcOrd="0" destOrd="0" parTransId="{D7A42116-D953-4501-8407-4BA2026919EC}" sibTransId="{3F9D22E1-8768-416C-8543-77458E5A4A2D}"/>
    <dgm:cxn modelId="{70F061C1-A7C4-4B2C-BBD0-91854D6E6D3F}" type="presOf" srcId="{7F17DA73-5C44-419D-A48D-E1B369FF9CB4}" destId="{88A102B1-7273-46A5-8164-293298E3F715}" srcOrd="0" destOrd="0" presId="urn:microsoft.com/office/officeart/2005/8/layout/process4"/>
    <dgm:cxn modelId="{55E9C70A-8A21-4031-BD8F-A1FC1157FA1B}" type="presOf" srcId="{F8CDD674-51EE-42E3-BBBA-335CDEBC5A9D}" destId="{5C927733-93A1-4D9A-A959-64B286503C53}" srcOrd="0" destOrd="0" presId="urn:microsoft.com/office/officeart/2005/8/layout/process4"/>
    <dgm:cxn modelId="{A50A50EC-0F08-46A9-884C-89E9E0965910}" srcId="{DFA63164-37D6-4B63-B4E4-9A4AF8D3D85C}" destId="{7979EE98-541F-4DF2-A629-76A69DE06575}" srcOrd="0" destOrd="0" parTransId="{8F83481D-E822-4F14-8883-93A8FD5CD01E}" sibTransId="{797D5772-22D7-4B50-A6CE-AAD7C2D27754}"/>
    <dgm:cxn modelId="{75B46C55-926C-4A4A-B73C-D5E1A8F0583B}" type="presOf" srcId="{0740B58A-FD7A-4CB3-B2FB-EA9A2E5E50AC}" destId="{5CCB25A8-91EA-46F6-8089-D673124D1280}" srcOrd="0" destOrd="0" presId="urn:microsoft.com/office/officeart/2005/8/layout/process4"/>
    <dgm:cxn modelId="{BD7EFA29-D16E-4D4F-91BC-EBD16FBA1DA3}" type="presOf" srcId="{DFA63164-37D6-4B63-B4E4-9A4AF8D3D85C}" destId="{5C5FFEB1-D5A9-4C73-A81E-A6F2A1FE7AA1}" srcOrd="1" destOrd="0" presId="urn:microsoft.com/office/officeart/2005/8/layout/process4"/>
    <dgm:cxn modelId="{92094058-8233-4575-9952-5FCAD28D875B}" type="presOf" srcId="{4C78F3CE-EC13-4F7D-806F-DC6E3FDD5EC2}" destId="{94DE59CE-ACE8-4CAC-8B02-452F6C5CEC91}" srcOrd="0" destOrd="0" presId="urn:microsoft.com/office/officeart/2005/8/layout/process4"/>
    <dgm:cxn modelId="{7F792437-44E6-476D-B721-44E492C0BDB9}" type="presOf" srcId="{BED5D4F8-2236-43FD-91B1-B0C24B30935D}" destId="{62AFB1BE-8F3C-4F03-B670-6BF6EC48D6DB}" srcOrd="0" destOrd="0" presId="urn:microsoft.com/office/officeart/2005/8/layout/process4"/>
    <dgm:cxn modelId="{B21EAF20-9F29-49EE-ADCF-85BE7896843D}" type="presOf" srcId="{F8CDD674-51EE-42E3-BBBA-335CDEBC5A9D}" destId="{A9E98FF3-8B38-4275-B53B-6B185FD75CB1}" srcOrd="1" destOrd="0" presId="urn:microsoft.com/office/officeart/2005/8/layout/process4"/>
    <dgm:cxn modelId="{83763F2E-E668-4D00-B2C2-01527E77DBB6}" type="presOf" srcId="{DFA63164-37D6-4B63-B4E4-9A4AF8D3D85C}" destId="{B7913D5E-4292-4DEA-82C2-935993693E5F}" srcOrd="0" destOrd="0" presId="urn:microsoft.com/office/officeart/2005/8/layout/process4"/>
    <dgm:cxn modelId="{AB1281D9-4F84-4641-8A9A-A64F01D90F92}" type="presOf" srcId="{3686B9A5-D0E2-4B73-9877-D8F2EE4E8DB9}" destId="{342F72E8-19F5-470D-A6C0-341AA9B66223}" srcOrd="0" destOrd="0" presId="urn:microsoft.com/office/officeart/2005/8/layout/process4"/>
    <dgm:cxn modelId="{26402273-C72F-4995-98EA-0AE0A2EF543D}" srcId="{DFA63164-37D6-4B63-B4E4-9A4AF8D3D85C}" destId="{3686B9A5-D0E2-4B73-9877-D8F2EE4E8DB9}" srcOrd="1" destOrd="0" parTransId="{D6CDE414-A953-4093-ABBC-D4C487C3A0D2}" sibTransId="{18D412E2-7593-4202-8AC7-6CCC3B538CD9}"/>
    <dgm:cxn modelId="{B18C04C9-04A4-4AD3-A896-31EDF8B05877}" type="presOf" srcId="{7A8E9FB5-1944-400F-8489-4C8C6CA346F3}" destId="{6A5AED9B-A9C6-4732-9082-8A6B42EBF7D2}" srcOrd="0" destOrd="0" presId="urn:microsoft.com/office/officeart/2005/8/layout/process4"/>
    <dgm:cxn modelId="{4E835864-98A4-4397-B5A1-4F17311B190A}" srcId="{F8CDD674-51EE-42E3-BBBA-335CDEBC5A9D}" destId="{7F17DA73-5C44-419D-A48D-E1B369FF9CB4}" srcOrd="2" destOrd="0" parTransId="{49EFE097-A4A7-4557-83FA-966383D2FCE0}" sibTransId="{46823245-C5FC-473F-8CDD-3495163BC0A0}"/>
    <dgm:cxn modelId="{A5DC713C-FF97-4071-BED9-6DBE987FD66B}" type="presParOf" srcId="{C547401A-B983-4C18-A34B-7933934D7606}" destId="{8EE28A4A-2AF5-4517-B44C-68C324EF0004}" srcOrd="0" destOrd="0" presId="urn:microsoft.com/office/officeart/2005/8/layout/process4"/>
    <dgm:cxn modelId="{4F6E11B4-6417-49B7-9ADF-FB51D169EEC7}" type="presParOf" srcId="{8EE28A4A-2AF5-4517-B44C-68C324EF0004}" destId="{B7913D5E-4292-4DEA-82C2-935993693E5F}" srcOrd="0" destOrd="0" presId="urn:microsoft.com/office/officeart/2005/8/layout/process4"/>
    <dgm:cxn modelId="{B38ABD2B-7477-459B-91B7-7718FEA31A11}" type="presParOf" srcId="{8EE28A4A-2AF5-4517-B44C-68C324EF0004}" destId="{5C5FFEB1-D5A9-4C73-A81E-A6F2A1FE7AA1}" srcOrd="1" destOrd="0" presId="urn:microsoft.com/office/officeart/2005/8/layout/process4"/>
    <dgm:cxn modelId="{CF342981-D197-4731-98C4-84834AE6F660}" type="presParOf" srcId="{8EE28A4A-2AF5-4517-B44C-68C324EF0004}" destId="{70AE036F-EB79-4609-8C75-80FAF27F3DAC}" srcOrd="2" destOrd="0" presId="urn:microsoft.com/office/officeart/2005/8/layout/process4"/>
    <dgm:cxn modelId="{A2788361-7001-4454-8230-FA18FA588B39}" type="presParOf" srcId="{70AE036F-EB79-4609-8C75-80FAF27F3DAC}" destId="{D776DEE7-371B-425B-A838-F6B067571D96}" srcOrd="0" destOrd="0" presId="urn:microsoft.com/office/officeart/2005/8/layout/process4"/>
    <dgm:cxn modelId="{515A8CC2-1C7C-46AD-BD3B-1F2B149D1961}" type="presParOf" srcId="{70AE036F-EB79-4609-8C75-80FAF27F3DAC}" destId="{342F72E8-19F5-470D-A6C0-341AA9B66223}" srcOrd="1" destOrd="0" presId="urn:microsoft.com/office/officeart/2005/8/layout/process4"/>
    <dgm:cxn modelId="{1406CAB0-0A3A-427A-933A-D41F7AEDD2D2}" type="presParOf" srcId="{70AE036F-EB79-4609-8C75-80FAF27F3DAC}" destId="{79FEF488-A2A6-4FA8-BE84-446C673DFDF4}" srcOrd="2" destOrd="0" presId="urn:microsoft.com/office/officeart/2005/8/layout/process4"/>
    <dgm:cxn modelId="{68737313-43EA-41AE-9FD7-B84B6EAA071B}" type="presParOf" srcId="{70AE036F-EB79-4609-8C75-80FAF27F3DAC}" destId="{5CCB25A8-91EA-46F6-8089-D673124D1280}" srcOrd="3" destOrd="0" presId="urn:microsoft.com/office/officeart/2005/8/layout/process4"/>
    <dgm:cxn modelId="{AA265CD0-97B8-4F48-B479-9059CBF06803}" type="presParOf" srcId="{C547401A-B983-4C18-A34B-7933934D7606}" destId="{36DE0A98-DF43-4A2A-8693-3C82C37DFEEB}" srcOrd="1" destOrd="0" presId="urn:microsoft.com/office/officeart/2005/8/layout/process4"/>
    <dgm:cxn modelId="{8EF845EC-68B4-4734-92AD-C26E4B5E9277}" type="presParOf" srcId="{C547401A-B983-4C18-A34B-7933934D7606}" destId="{BFC7F3E5-D6BA-48D9-A5B9-7CC8CC82E881}" srcOrd="2" destOrd="0" presId="urn:microsoft.com/office/officeart/2005/8/layout/process4"/>
    <dgm:cxn modelId="{BAC7A8DC-CBFF-4630-8DBB-1C25E09B1D44}" type="presParOf" srcId="{BFC7F3E5-D6BA-48D9-A5B9-7CC8CC82E881}" destId="{C34D86A3-EFA1-4CF4-AFED-B7FBC2CA0A6F}" srcOrd="0" destOrd="0" presId="urn:microsoft.com/office/officeart/2005/8/layout/process4"/>
    <dgm:cxn modelId="{B0E4246F-C7D2-4359-B4ED-A5E17C138A05}" type="presParOf" srcId="{BFC7F3E5-D6BA-48D9-A5B9-7CC8CC82E881}" destId="{AC6E22B2-1F6D-4A70-A3B3-FE7906B38FD3}" srcOrd="1" destOrd="0" presId="urn:microsoft.com/office/officeart/2005/8/layout/process4"/>
    <dgm:cxn modelId="{6DB59395-D181-43CB-B3A8-02F268AB299E}" type="presParOf" srcId="{BFC7F3E5-D6BA-48D9-A5B9-7CC8CC82E881}" destId="{34E7A4BD-E819-4EBC-BCA7-F93A82282FD6}" srcOrd="2" destOrd="0" presId="urn:microsoft.com/office/officeart/2005/8/layout/process4"/>
    <dgm:cxn modelId="{1B3CAD3C-FAA5-4631-B225-681D4352D4B1}" type="presParOf" srcId="{34E7A4BD-E819-4EBC-BCA7-F93A82282FD6}" destId="{C15593B7-BD0F-4706-B501-830A00CC0AB4}" srcOrd="0" destOrd="0" presId="urn:microsoft.com/office/officeart/2005/8/layout/process4"/>
    <dgm:cxn modelId="{ED124797-A356-4EB7-83F4-DAB91E458EDD}" type="presParOf" srcId="{34E7A4BD-E819-4EBC-BCA7-F93A82282FD6}" destId="{94DE59CE-ACE8-4CAC-8B02-452F6C5CEC91}" srcOrd="1" destOrd="0" presId="urn:microsoft.com/office/officeart/2005/8/layout/process4"/>
    <dgm:cxn modelId="{D86E4823-1324-47CD-97D6-68584B0E0FF2}" type="presParOf" srcId="{34E7A4BD-E819-4EBC-BCA7-F93A82282FD6}" destId="{6A5AED9B-A9C6-4732-9082-8A6B42EBF7D2}" srcOrd="2" destOrd="0" presId="urn:microsoft.com/office/officeart/2005/8/layout/process4"/>
    <dgm:cxn modelId="{3B35F54B-5B2D-4CFD-B35A-D5CBD04DA73E}" type="presParOf" srcId="{34E7A4BD-E819-4EBC-BCA7-F93A82282FD6}" destId="{62AFB1BE-8F3C-4F03-B670-6BF6EC48D6DB}" srcOrd="3" destOrd="0" presId="urn:microsoft.com/office/officeart/2005/8/layout/process4"/>
    <dgm:cxn modelId="{51C6D29E-6063-4BB3-8FD5-92145F86ACA7}" type="presParOf" srcId="{C547401A-B983-4C18-A34B-7933934D7606}" destId="{171ACBAD-2528-493D-8235-5DD68923C074}" srcOrd="3" destOrd="0" presId="urn:microsoft.com/office/officeart/2005/8/layout/process4"/>
    <dgm:cxn modelId="{4A5DB69A-0350-4B78-8E9C-0A6B0C0A03AD}" type="presParOf" srcId="{C547401A-B983-4C18-A34B-7933934D7606}" destId="{62E4CF19-AF76-48F8-82C9-6DDCB7BD450E}" srcOrd="4" destOrd="0" presId="urn:microsoft.com/office/officeart/2005/8/layout/process4"/>
    <dgm:cxn modelId="{63AA2551-2EAE-4C9C-8E89-E26624CB2449}" type="presParOf" srcId="{62E4CF19-AF76-48F8-82C9-6DDCB7BD450E}" destId="{5C927733-93A1-4D9A-A959-64B286503C53}" srcOrd="0" destOrd="0" presId="urn:microsoft.com/office/officeart/2005/8/layout/process4"/>
    <dgm:cxn modelId="{DEC7F79B-8DC9-417A-8126-7D667CF93051}" type="presParOf" srcId="{62E4CF19-AF76-48F8-82C9-6DDCB7BD450E}" destId="{A9E98FF3-8B38-4275-B53B-6B185FD75CB1}" srcOrd="1" destOrd="0" presId="urn:microsoft.com/office/officeart/2005/8/layout/process4"/>
    <dgm:cxn modelId="{A9AF26F3-A674-4E97-A9BA-2BA960FEC258}" type="presParOf" srcId="{62E4CF19-AF76-48F8-82C9-6DDCB7BD450E}" destId="{10535D3D-D2A2-40AC-B6C7-C203642642D0}" srcOrd="2" destOrd="0" presId="urn:microsoft.com/office/officeart/2005/8/layout/process4"/>
    <dgm:cxn modelId="{7006E5F0-91F4-42BA-9241-0FC00AFB6D99}" type="presParOf" srcId="{10535D3D-D2A2-40AC-B6C7-C203642642D0}" destId="{BE9504F7-B9F9-4E9B-8A38-E7528BB86D8A}" srcOrd="0" destOrd="0" presId="urn:microsoft.com/office/officeart/2005/8/layout/process4"/>
    <dgm:cxn modelId="{9A530480-FC60-40B3-B465-131293191CCB}" type="presParOf" srcId="{10535D3D-D2A2-40AC-B6C7-C203642642D0}" destId="{59F837A0-3F7A-4CBD-8B49-64BD35FD01D0}" srcOrd="1" destOrd="0" presId="urn:microsoft.com/office/officeart/2005/8/layout/process4"/>
    <dgm:cxn modelId="{7BBBF56C-11C4-43E8-8448-7E40B123E5F8}" type="presParOf" srcId="{10535D3D-D2A2-40AC-B6C7-C203642642D0}" destId="{88A102B1-7273-46A5-8164-293298E3F715}" srcOrd="2" destOrd="0" presId="urn:microsoft.com/office/officeart/2005/8/layout/process4"/>
    <dgm:cxn modelId="{BF85CA17-BF8D-4D19-886D-D6CDD5EB5DF3}" type="presParOf" srcId="{10535D3D-D2A2-40AC-B6C7-C203642642D0}" destId="{8D17DD77-321C-4D17-977C-4EB506515BFA}" srcOrd="3" destOrd="0" presId="urn:microsoft.com/office/officeart/2005/8/layout/process4"/>
  </dgm:cxnLst>
  <dgm:bg/>
  <dgm:whole/>
  <dgm:extLst>
    <a:ext uri="http://schemas.microsoft.com/office/drawing/2008/diagram">
      <dsp:dataModelExt xmlns:dsp="http://schemas.microsoft.com/office/drawing/2008/diagram" xmlns="" relId="rId14"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C0C4DB-18C1-4B52-91DE-4A4F83950E42}">
      <dsp:nvSpPr>
        <dsp:cNvPr id="0" name=""/>
        <dsp:cNvSpPr/>
      </dsp:nvSpPr>
      <dsp:spPr>
        <a:xfrm>
          <a:off x="803789" y="441591"/>
          <a:ext cx="3056044" cy="2999334"/>
        </a:xfrm>
        <a:prstGeom prst="blockArc">
          <a:avLst>
            <a:gd name="adj1" fmla="val 10290946"/>
            <a:gd name="adj2" fmla="val 15799221"/>
            <a:gd name="adj3" fmla="val 4643"/>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sp>
    <dsp:sp modelId="{EA2D7061-EF81-431A-AE18-076EEDF5628C}">
      <dsp:nvSpPr>
        <dsp:cNvPr id="0" name=""/>
        <dsp:cNvSpPr/>
      </dsp:nvSpPr>
      <dsp:spPr>
        <a:xfrm>
          <a:off x="677334" y="-63821"/>
          <a:ext cx="2999334" cy="3098611"/>
        </a:xfrm>
        <a:prstGeom prst="blockArc">
          <a:avLst>
            <a:gd name="adj1" fmla="val 1764291"/>
            <a:gd name="adj2" fmla="val 9057769"/>
            <a:gd name="adj3" fmla="val 4643"/>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sp>
    <dsp:sp modelId="{4FC00A5D-136F-4228-9318-14D79F0DB8B3}">
      <dsp:nvSpPr>
        <dsp:cNvPr id="0" name=""/>
        <dsp:cNvSpPr/>
      </dsp:nvSpPr>
      <dsp:spPr>
        <a:xfrm>
          <a:off x="519427" y="441722"/>
          <a:ext cx="2999334" cy="2999334"/>
        </a:xfrm>
        <a:prstGeom prst="blockArc">
          <a:avLst>
            <a:gd name="adj1" fmla="val 16597884"/>
            <a:gd name="adj2" fmla="val 528189"/>
            <a:gd name="adj3" fmla="val 4643"/>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sp>
    <dsp:sp modelId="{761025C0-32D4-404A-858D-950F7BB0216E}">
      <dsp:nvSpPr>
        <dsp:cNvPr id="0" name=""/>
        <dsp:cNvSpPr/>
      </dsp:nvSpPr>
      <dsp:spPr>
        <a:xfrm>
          <a:off x="1538648" y="1198586"/>
          <a:ext cx="1272480" cy="1272480"/>
        </a:xfrm>
        <a:prstGeom prst="ellipse">
          <a:avLst/>
        </a:prstGeom>
        <a:gradFill rotWithShape="0">
          <a:gsLst>
            <a:gs pos="0">
              <a:schemeClr val="lt1">
                <a:hueOff val="0"/>
                <a:satOff val="0"/>
                <a:lumOff val="0"/>
                <a:alphaOff val="0"/>
                <a:tint val="98000"/>
                <a:shade val="25000"/>
                <a:satMod val="250000"/>
              </a:schemeClr>
            </a:gs>
            <a:gs pos="68000">
              <a:schemeClr val="lt1">
                <a:hueOff val="0"/>
                <a:satOff val="0"/>
                <a:lumOff val="0"/>
                <a:alphaOff val="0"/>
                <a:tint val="86000"/>
                <a:satMod val="115000"/>
              </a:schemeClr>
            </a:gs>
            <a:gs pos="100000">
              <a:schemeClr val="l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l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2667000">
            <a:lnSpc>
              <a:spcPct val="90000"/>
            </a:lnSpc>
            <a:spcBef>
              <a:spcPct val="0"/>
            </a:spcBef>
            <a:spcAft>
              <a:spcPct val="35000"/>
            </a:spcAft>
          </a:pPr>
          <a:r>
            <a:rPr lang="en-US" sz="6000" kern="1200" dirty="0" smtClean="0"/>
            <a:t>    </a:t>
          </a:r>
          <a:endParaRPr lang="en-US" sz="6000" kern="1200" dirty="0"/>
        </a:p>
      </dsp:txBody>
      <dsp:txXfrm>
        <a:off x="1538648" y="1198586"/>
        <a:ext cx="1272480" cy="1272480"/>
      </dsp:txXfrm>
    </dsp:sp>
    <dsp:sp modelId="{0960AF8D-A568-49B9-A55F-E3036F21C993}">
      <dsp:nvSpPr>
        <dsp:cNvPr id="0" name=""/>
        <dsp:cNvSpPr/>
      </dsp:nvSpPr>
      <dsp:spPr>
        <a:xfrm>
          <a:off x="1248148" y="75975"/>
          <a:ext cx="1853479" cy="1050712"/>
        </a:xfrm>
        <a:prstGeom prst="flowChartProcess">
          <a:avLst/>
        </a:prstGeom>
        <a:gradFill rotWithShape="0">
          <a:gsLst>
            <a:gs pos="0">
              <a:schemeClr val="lt1">
                <a:hueOff val="0"/>
                <a:satOff val="0"/>
                <a:lumOff val="0"/>
                <a:alphaOff val="0"/>
                <a:tint val="98000"/>
                <a:shade val="25000"/>
                <a:satMod val="250000"/>
              </a:schemeClr>
            </a:gs>
            <a:gs pos="68000">
              <a:schemeClr val="lt1">
                <a:hueOff val="0"/>
                <a:satOff val="0"/>
                <a:lumOff val="0"/>
                <a:alphaOff val="0"/>
                <a:tint val="86000"/>
                <a:satMod val="115000"/>
              </a:schemeClr>
            </a:gs>
            <a:gs pos="100000">
              <a:schemeClr val="l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l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mj-lt"/>
            </a:rPr>
            <a:t>Making Good Teachers (T1)</a:t>
          </a:r>
        </a:p>
        <a:p>
          <a:pPr lvl="0" algn="ctr" defTabSz="889000">
            <a:lnSpc>
              <a:spcPct val="90000"/>
            </a:lnSpc>
            <a:spcBef>
              <a:spcPct val="0"/>
            </a:spcBef>
            <a:spcAft>
              <a:spcPct val="35000"/>
            </a:spcAft>
          </a:pPr>
          <a:r>
            <a:rPr lang="en-US" sz="1800" b="1" kern="1200" dirty="0" smtClean="0">
              <a:latin typeface="+mj-lt"/>
            </a:rPr>
            <a:t>The Educational “Bench”</a:t>
          </a:r>
          <a:endParaRPr lang="en-US" sz="1800" b="1" kern="1200" dirty="0">
            <a:latin typeface="+mj-lt"/>
          </a:endParaRPr>
        </a:p>
      </dsp:txBody>
      <dsp:txXfrm>
        <a:off x="1248148" y="75975"/>
        <a:ext cx="1853479" cy="1050712"/>
      </dsp:txXfrm>
    </dsp:sp>
    <dsp:sp modelId="{8E9FEAF1-34BB-4E94-9569-B7B36744DD5B}">
      <dsp:nvSpPr>
        <dsp:cNvPr id="0" name=""/>
        <dsp:cNvSpPr/>
      </dsp:nvSpPr>
      <dsp:spPr>
        <a:xfrm>
          <a:off x="2361173" y="1606584"/>
          <a:ext cx="1982226" cy="1082538"/>
        </a:xfrm>
        <a:prstGeom prst="flowChartProcess">
          <a:avLst/>
        </a:prstGeom>
        <a:gradFill rotWithShape="0">
          <a:gsLst>
            <a:gs pos="0">
              <a:schemeClr val="lt1">
                <a:hueOff val="0"/>
                <a:satOff val="0"/>
                <a:lumOff val="0"/>
                <a:alphaOff val="0"/>
                <a:tint val="98000"/>
                <a:shade val="25000"/>
                <a:satMod val="250000"/>
              </a:schemeClr>
            </a:gs>
            <a:gs pos="68000">
              <a:schemeClr val="lt1">
                <a:hueOff val="0"/>
                <a:satOff val="0"/>
                <a:lumOff val="0"/>
                <a:alphaOff val="0"/>
                <a:tint val="86000"/>
                <a:satMod val="115000"/>
              </a:schemeClr>
            </a:gs>
            <a:gs pos="100000">
              <a:schemeClr val="l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l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mj-lt"/>
            </a:rPr>
            <a:t>Making Good Clinicians (T2)</a:t>
          </a:r>
        </a:p>
        <a:p>
          <a:pPr lvl="0" algn="ctr" defTabSz="889000">
            <a:lnSpc>
              <a:spcPct val="90000"/>
            </a:lnSpc>
            <a:spcBef>
              <a:spcPct val="0"/>
            </a:spcBef>
            <a:spcAft>
              <a:spcPct val="35000"/>
            </a:spcAft>
          </a:pPr>
          <a:r>
            <a:rPr lang="en-US" sz="1800" b="1" kern="1200" dirty="0" smtClean="0">
              <a:latin typeface="+mj-lt"/>
            </a:rPr>
            <a:t>The Educational “Bedside”</a:t>
          </a:r>
          <a:endParaRPr lang="en-US" sz="1800" b="1" kern="1200" dirty="0">
            <a:latin typeface="+mj-lt"/>
          </a:endParaRPr>
        </a:p>
      </dsp:txBody>
      <dsp:txXfrm>
        <a:off x="2361173" y="1606584"/>
        <a:ext cx="1982226" cy="1082538"/>
      </dsp:txXfrm>
    </dsp:sp>
    <dsp:sp modelId="{4C56CE7E-A231-486C-9F44-612FF7C8CBEC}">
      <dsp:nvSpPr>
        <dsp:cNvPr id="0" name=""/>
        <dsp:cNvSpPr/>
      </dsp:nvSpPr>
      <dsp:spPr>
        <a:xfrm>
          <a:off x="0" y="1606582"/>
          <a:ext cx="1994982" cy="1067431"/>
        </a:xfrm>
        <a:prstGeom prst="flowChartProcess">
          <a:avLst/>
        </a:prstGeom>
        <a:gradFill rotWithShape="0">
          <a:gsLst>
            <a:gs pos="0">
              <a:schemeClr val="lt1">
                <a:hueOff val="0"/>
                <a:satOff val="0"/>
                <a:lumOff val="0"/>
                <a:alphaOff val="0"/>
                <a:tint val="98000"/>
                <a:shade val="25000"/>
                <a:satMod val="250000"/>
              </a:schemeClr>
            </a:gs>
            <a:gs pos="68000">
              <a:schemeClr val="lt1">
                <a:hueOff val="0"/>
                <a:satOff val="0"/>
                <a:lumOff val="0"/>
                <a:alphaOff val="0"/>
                <a:tint val="86000"/>
                <a:satMod val="115000"/>
              </a:schemeClr>
            </a:gs>
            <a:gs pos="100000">
              <a:schemeClr val="l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l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mj-lt"/>
            </a:rPr>
            <a:t>Making Healthy Communities (T3)</a:t>
          </a:r>
        </a:p>
        <a:p>
          <a:pPr lvl="0" algn="ctr" defTabSz="889000">
            <a:lnSpc>
              <a:spcPct val="90000"/>
            </a:lnSpc>
            <a:spcBef>
              <a:spcPct val="0"/>
            </a:spcBef>
            <a:spcAft>
              <a:spcPct val="35000"/>
            </a:spcAft>
          </a:pPr>
          <a:r>
            <a:rPr lang="en-US" sz="1800" b="1" kern="1200" dirty="0" smtClean="0">
              <a:latin typeface="+mj-lt"/>
            </a:rPr>
            <a:t>The Educational “Community”</a:t>
          </a:r>
          <a:endParaRPr lang="en-US" sz="1800" b="1" kern="1200" dirty="0"/>
        </a:p>
      </dsp:txBody>
      <dsp:txXfrm>
        <a:off x="0" y="1606582"/>
        <a:ext cx="1994982" cy="106743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5FFEB1-D5A9-4C73-A81E-A6F2A1FE7AA1}">
      <dsp:nvSpPr>
        <dsp:cNvPr id="0" name=""/>
        <dsp:cNvSpPr/>
      </dsp:nvSpPr>
      <dsp:spPr>
        <a:xfrm>
          <a:off x="0" y="4531422"/>
          <a:ext cx="7315200" cy="1487313"/>
        </a:xfrm>
        <a:prstGeom prst="rect">
          <a:avLst/>
        </a:prstGeom>
        <a:gradFill rotWithShape="0">
          <a:gsLst>
            <a:gs pos="0">
              <a:schemeClr val="accent1">
                <a:shade val="50000"/>
                <a:hueOff val="0"/>
                <a:satOff val="0"/>
                <a:lumOff val="0"/>
                <a:alphaOff val="0"/>
                <a:tint val="98000"/>
                <a:shade val="25000"/>
                <a:satMod val="250000"/>
              </a:schemeClr>
            </a:gs>
            <a:gs pos="68000">
              <a:schemeClr val="accent1">
                <a:shade val="50000"/>
                <a:hueOff val="0"/>
                <a:satOff val="0"/>
                <a:lumOff val="0"/>
                <a:alphaOff val="0"/>
                <a:tint val="86000"/>
                <a:satMod val="115000"/>
              </a:schemeClr>
            </a:gs>
            <a:gs pos="100000">
              <a:schemeClr val="accent1">
                <a:shade val="5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shade val="5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mj-lt"/>
            </a:rPr>
            <a:t>EDI </a:t>
          </a:r>
          <a:r>
            <a:rPr lang="en-US" sz="1800" b="1" kern="1200" dirty="0">
              <a:latin typeface="+mj-lt"/>
            </a:rPr>
            <a:t>Expansion </a:t>
          </a:r>
          <a:r>
            <a:rPr lang="en-US" sz="1800" b="1" kern="1200" dirty="0" smtClean="0">
              <a:latin typeface="+mj-lt"/>
            </a:rPr>
            <a:t>Phase</a:t>
          </a:r>
        </a:p>
        <a:p>
          <a:pPr lvl="0" algn="ctr" defTabSz="800100">
            <a:lnSpc>
              <a:spcPct val="90000"/>
            </a:lnSpc>
            <a:spcBef>
              <a:spcPct val="0"/>
            </a:spcBef>
            <a:spcAft>
              <a:spcPct val="35000"/>
            </a:spcAft>
          </a:pPr>
          <a:r>
            <a:rPr lang="en-US" sz="1800" b="1" kern="1200" dirty="0" smtClean="0">
              <a:latin typeface="+mj-lt"/>
            </a:rPr>
            <a:t>2011-Present</a:t>
          </a:r>
          <a:endParaRPr lang="en-US" sz="1800" b="1" kern="1200" dirty="0">
            <a:latin typeface="+mj-lt"/>
          </a:endParaRPr>
        </a:p>
      </dsp:txBody>
      <dsp:txXfrm>
        <a:off x="0" y="4531422"/>
        <a:ext cx="7315200" cy="803149"/>
      </dsp:txXfrm>
    </dsp:sp>
    <dsp:sp modelId="{D776DEE7-371B-425B-A838-F6B067571D96}">
      <dsp:nvSpPr>
        <dsp:cNvPr id="0" name=""/>
        <dsp:cNvSpPr/>
      </dsp:nvSpPr>
      <dsp:spPr>
        <a:xfrm>
          <a:off x="0" y="5335635"/>
          <a:ext cx="1828799" cy="684164"/>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Incorporate all GHSU Colleges into EDI Programs</a:t>
          </a:r>
        </a:p>
      </dsp:txBody>
      <dsp:txXfrm>
        <a:off x="0" y="5335635"/>
        <a:ext cx="1828799" cy="684164"/>
      </dsp:txXfrm>
    </dsp:sp>
    <dsp:sp modelId="{342F72E8-19F5-470D-A6C0-341AA9B66223}">
      <dsp:nvSpPr>
        <dsp:cNvPr id="0" name=""/>
        <dsp:cNvSpPr/>
      </dsp:nvSpPr>
      <dsp:spPr>
        <a:xfrm>
          <a:off x="1828800" y="5335635"/>
          <a:ext cx="1828799" cy="684164"/>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Increase EDI Visibility Regionally &amp; Nationally</a:t>
          </a:r>
        </a:p>
      </dsp:txBody>
      <dsp:txXfrm>
        <a:off x="1828800" y="5335635"/>
        <a:ext cx="1828799" cy="684164"/>
      </dsp:txXfrm>
    </dsp:sp>
    <dsp:sp modelId="{79FEF488-A2A6-4FA8-BE84-446C673DFDF4}">
      <dsp:nvSpPr>
        <dsp:cNvPr id="0" name=""/>
        <dsp:cNvSpPr/>
      </dsp:nvSpPr>
      <dsp:spPr>
        <a:xfrm>
          <a:off x="3646078" y="5335635"/>
          <a:ext cx="1828799" cy="684164"/>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Cultivate an Ed.  Research Funding Portfolio </a:t>
          </a:r>
        </a:p>
      </dsp:txBody>
      <dsp:txXfrm>
        <a:off x="3646078" y="5335635"/>
        <a:ext cx="1828799" cy="684164"/>
      </dsp:txXfrm>
    </dsp:sp>
    <dsp:sp modelId="{5CCB25A8-91EA-46F6-8089-D673124D1280}">
      <dsp:nvSpPr>
        <dsp:cNvPr id="0" name=""/>
        <dsp:cNvSpPr/>
      </dsp:nvSpPr>
      <dsp:spPr>
        <a:xfrm>
          <a:off x="5486399" y="5335635"/>
          <a:ext cx="1828799" cy="684164"/>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Grow EDI Team &amp; Refine Programs &amp; Focus</a:t>
          </a:r>
        </a:p>
      </dsp:txBody>
      <dsp:txXfrm>
        <a:off x="5486399" y="5335635"/>
        <a:ext cx="1828799" cy="684164"/>
      </dsp:txXfrm>
    </dsp:sp>
    <dsp:sp modelId="{AC6E22B2-1F6D-4A70-A3B3-FE7906B38FD3}">
      <dsp:nvSpPr>
        <dsp:cNvPr id="0" name=""/>
        <dsp:cNvSpPr/>
      </dsp:nvSpPr>
      <dsp:spPr>
        <a:xfrm rot="10800000">
          <a:off x="0" y="2266243"/>
          <a:ext cx="7315200" cy="2287488"/>
        </a:xfrm>
        <a:prstGeom prst="upArrowCallout">
          <a:avLst/>
        </a:prstGeom>
        <a:gradFill rotWithShape="0">
          <a:gsLst>
            <a:gs pos="0">
              <a:schemeClr val="accent1">
                <a:shade val="50000"/>
                <a:hueOff val="520350"/>
                <a:satOff val="-30057"/>
                <a:lumOff val="33026"/>
                <a:alphaOff val="0"/>
                <a:tint val="98000"/>
                <a:shade val="25000"/>
                <a:satMod val="250000"/>
              </a:schemeClr>
            </a:gs>
            <a:gs pos="68000">
              <a:schemeClr val="accent1">
                <a:shade val="50000"/>
                <a:hueOff val="520350"/>
                <a:satOff val="-30057"/>
                <a:lumOff val="33026"/>
                <a:alphaOff val="0"/>
                <a:tint val="86000"/>
                <a:satMod val="115000"/>
              </a:schemeClr>
            </a:gs>
            <a:gs pos="100000">
              <a:schemeClr val="accent1">
                <a:shade val="50000"/>
                <a:hueOff val="520350"/>
                <a:satOff val="-30057"/>
                <a:lumOff val="33026"/>
                <a:alphaOff val="0"/>
                <a:tint val="50000"/>
                <a:satMod val="150000"/>
              </a:schemeClr>
            </a:gs>
          </a:gsLst>
          <a:path path="circle">
            <a:fillToRect l="50000" t="130000" r="50000" b="-30000"/>
          </a:path>
        </a:gradFill>
        <a:ln>
          <a:noFill/>
        </a:ln>
        <a:effectLst>
          <a:outerShdw blurRad="57150" dist="38100" dir="5400000" algn="ctr" rotWithShape="0">
            <a:schemeClr val="accent1">
              <a:shade val="50000"/>
              <a:hueOff val="520350"/>
              <a:satOff val="-30057"/>
              <a:lumOff val="33026"/>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mj-lt"/>
            </a:rPr>
            <a:t>EDI </a:t>
          </a:r>
          <a:r>
            <a:rPr lang="en-US" sz="1800" b="1" kern="1200" dirty="0">
              <a:latin typeface="+mj-lt"/>
            </a:rPr>
            <a:t>Startup </a:t>
          </a:r>
          <a:r>
            <a:rPr lang="en-US" sz="1800" b="1" kern="1200" dirty="0" smtClean="0">
              <a:latin typeface="+mj-lt"/>
            </a:rPr>
            <a:t>Phase</a:t>
          </a:r>
        </a:p>
        <a:p>
          <a:pPr lvl="0" algn="ctr" defTabSz="800100">
            <a:lnSpc>
              <a:spcPct val="90000"/>
            </a:lnSpc>
            <a:spcBef>
              <a:spcPct val="0"/>
            </a:spcBef>
            <a:spcAft>
              <a:spcPct val="35000"/>
            </a:spcAft>
          </a:pPr>
          <a:r>
            <a:rPr lang="en-US" sz="1800" b="1" kern="1200" dirty="0" smtClean="0">
              <a:latin typeface="+mj-lt"/>
            </a:rPr>
            <a:t>2009-2010 </a:t>
          </a:r>
          <a:endParaRPr lang="en-US" sz="1800" b="1" kern="1200" dirty="0">
            <a:latin typeface="+mj-lt"/>
          </a:endParaRPr>
        </a:p>
      </dsp:txBody>
      <dsp:txXfrm>
        <a:off x="0" y="2266243"/>
        <a:ext cx="7315200" cy="802908"/>
      </dsp:txXfrm>
    </dsp:sp>
    <dsp:sp modelId="{C15593B7-BD0F-4706-B501-830A00CC0AB4}">
      <dsp:nvSpPr>
        <dsp:cNvPr id="0" name=""/>
        <dsp:cNvSpPr/>
      </dsp:nvSpPr>
      <dsp:spPr>
        <a:xfrm>
          <a:off x="0" y="3069151"/>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Formed Initial EDI Team</a:t>
          </a:r>
        </a:p>
      </dsp:txBody>
      <dsp:txXfrm>
        <a:off x="0" y="3069151"/>
        <a:ext cx="1828799" cy="683959"/>
      </dsp:txXfrm>
    </dsp:sp>
    <dsp:sp modelId="{94DE59CE-ACE8-4CAC-8B02-452F6C5CEC91}">
      <dsp:nvSpPr>
        <dsp:cNvPr id="0" name=""/>
        <dsp:cNvSpPr/>
      </dsp:nvSpPr>
      <dsp:spPr>
        <a:xfrm>
          <a:off x="1828800" y="3069151"/>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Launched Inaugural EDI Programs </a:t>
          </a:r>
        </a:p>
      </dsp:txBody>
      <dsp:txXfrm>
        <a:off x="1828800" y="3069151"/>
        <a:ext cx="1828799" cy="683959"/>
      </dsp:txXfrm>
    </dsp:sp>
    <dsp:sp modelId="{6A5AED9B-A9C6-4732-9082-8A6B42EBF7D2}">
      <dsp:nvSpPr>
        <dsp:cNvPr id="0" name=""/>
        <dsp:cNvSpPr/>
      </dsp:nvSpPr>
      <dsp:spPr>
        <a:xfrm>
          <a:off x="3657600" y="3069151"/>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Commenced with EDI Research Program</a:t>
          </a:r>
        </a:p>
      </dsp:txBody>
      <dsp:txXfrm>
        <a:off x="3657600" y="3069151"/>
        <a:ext cx="1828799" cy="683959"/>
      </dsp:txXfrm>
    </dsp:sp>
    <dsp:sp modelId="{62AFB1BE-8F3C-4F03-B670-6BF6EC48D6DB}">
      <dsp:nvSpPr>
        <dsp:cNvPr id="0" name=""/>
        <dsp:cNvSpPr/>
      </dsp:nvSpPr>
      <dsp:spPr>
        <a:xfrm>
          <a:off x="5486399" y="3069151"/>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a:latin typeface="+mj-lt"/>
            </a:rPr>
            <a:t>Performed Outreach &amp; Education to GHSU Community</a:t>
          </a:r>
        </a:p>
      </dsp:txBody>
      <dsp:txXfrm>
        <a:off x="5486399" y="3069151"/>
        <a:ext cx="1828799" cy="683959"/>
      </dsp:txXfrm>
    </dsp:sp>
    <dsp:sp modelId="{A9E98FF3-8B38-4275-B53B-6B185FD75CB1}">
      <dsp:nvSpPr>
        <dsp:cNvPr id="0" name=""/>
        <dsp:cNvSpPr/>
      </dsp:nvSpPr>
      <dsp:spPr>
        <a:xfrm rot="10800000">
          <a:off x="0" y="0"/>
          <a:ext cx="7315200" cy="2287488"/>
        </a:xfrm>
        <a:prstGeom prst="upArrowCallout">
          <a:avLst/>
        </a:prstGeom>
        <a:gradFill rotWithShape="0">
          <a:gsLst>
            <a:gs pos="0">
              <a:schemeClr val="accent1">
                <a:shade val="50000"/>
                <a:hueOff val="520350"/>
                <a:satOff val="-30057"/>
                <a:lumOff val="33026"/>
                <a:alphaOff val="0"/>
                <a:tint val="98000"/>
                <a:shade val="25000"/>
                <a:satMod val="250000"/>
              </a:schemeClr>
            </a:gs>
            <a:gs pos="68000">
              <a:schemeClr val="accent1">
                <a:shade val="50000"/>
                <a:hueOff val="520350"/>
                <a:satOff val="-30057"/>
                <a:lumOff val="33026"/>
                <a:alphaOff val="0"/>
                <a:tint val="86000"/>
                <a:satMod val="115000"/>
              </a:schemeClr>
            </a:gs>
            <a:gs pos="100000">
              <a:schemeClr val="accent1">
                <a:shade val="50000"/>
                <a:hueOff val="520350"/>
                <a:satOff val="-30057"/>
                <a:lumOff val="33026"/>
                <a:alphaOff val="0"/>
                <a:tint val="50000"/>
                <a:satMod val="150000"/>
              </a:schemeClr>
            </a:gs>
          </a:gsLst>
          <a:path path="circle">
            <a:fillToRect l="50000" t="130000" r="50000" b="-30000"/>
          </a:path>
        </a:gradFill>
        <a:ln>
          <a:noFill/>
        </a:ln>
        <a:effectLst>
          <a:outerShdw blurRad="57150" dist="38100" dir="5400000" algn="ctr" rotWithShape="0">
            <a:schemeClr val="accent1">
              <a:shade val="50000"/>
              <a:hueOff val="520350"/>
              <a:satOff val="-30057"/>
              <a:lumOff val="33026"/>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mj-lt"/>
            </a:rPr>
            <a:t>EDI </a:t>
          </a:r>
          <a:r>
            <a:rPr lang="en-US" sz="1800" b="1" kern="1200" dirty="0">
              <a:latin typeface="+mj-lt"/>
            </a:rPr>
            <a:t>Development </a:t>
          </a:r>
          <a:r>
            <a:rPr lang="en-US" sz="1800" b="1" kern="1200" dirty="0" smtClean="0">
              <a:latin typeface="+mj-lt"/>
            </a:rPr>
            <a:t>Phase</a:t>
          </a:r>
        </a:p>
        <a:p>
          <a:pPr lvl="0" algn="ctr" defTabSz="800100">
            <a:lnSpc>
              <a:spcPct val="90000"/>
            </a:lnSpc>
            <a:spcBef>
              <a:spcPct val="0"/>
            </a:spcBef>
            <a:spcAft>
              <a:spcPct val="35000"/>
            </a:spcAft>
          </a:pPr>
          <a:r>
            <a:rPr lang="en-US" sz="1800" b="1" kern="1200" dirty="0" smtClean="0">
              <a:latin typeface="+mj-lt"/>
            </a:rPr>
            <a:t>2008-2009 </a:t>
          </a:r>
          <a:endParaRPr lang="en-US" sz="1800" b="1" kern="1200" dirty="0">
            <a:latin typeface="+mj-lt"/>
          </a:endParaRPr>
        </a:p>
      </dsp:txBody>
      <dsp:txXfrm>
        <a:off x="0" y="0"/>
        <a:ext cx="7315200" cy="802908"/>
      </dsp:txXfrm>
    </dsp:sp>
    <dsp:sp modelId="{BE9504F7-B9F9-4E9B-8A38-E7528BB86D8A}">
      <dsp:nvSpPr>
        <dsp:cNvPr id="0" name=""/>
        <dsp:cNvSpPr/>
      </dsp:nvSpPr>
      <dsp:spPr>
        <a:xfrm>
          <a:off x="0" y="803972"/>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smtClean="0">
              <a:latin typeface="+mj-lt"/>
            </a:rPr>
            <a:t>Formed a Planning Committee</a:t>
          </a:r>
        </a:p>
      </dsp:txBody>
      <dsp:txXfrm>
        <a:off x="0" y="803972"/>
        <a:ext cx="1828799" cy="683959"/>
      </dsp:txXfrm>
    </dsp:sp>
    <dsp:sp modelId="{59F837A0-3F7A-4CBD-8B49-64BD35FD01D0}">
      <dsp:nvSpPr>
        <dsp:cNvPr id="0" name=""/>
        <dsp:cNvSpPr/>
      </dsp:nvSpPr>
      <dsp:spPr>
        <a:xfrm>
          <a:off x="1828800" y="803972"/>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smtClean="0">
              <a:latin typeface="+mj-lt"/>
            </a:rPr>
            <a:t>Performed a SWOT Analysis </a:t>
          </a:r>
          <a:endParaRPr lang="en-US" sz="1200" b="1" kern="1200" dirty="0">
            <a:latin typeface="+mj-lt"/>
          </a:endParaRPr>
        </a:p>
      </dsp:txBody>
      <dsp:txXfrm>
        <a:off x="1828800" y="803972"/>
        <a:ext cx="1828799" cy="683959"/>
      </dsp:txXfrm>
    </dsp:sp>
    <dsp:sp modelId="{88A102B1-7273-46A5-8164-293298E3F715}">
      <dsp:nvSpPr>
        <dsp:cNvPr id="0" name=""/>
        <dsp:cNvSpPr/>
      </dsp:nvSpPr>
      <dsp:spPr>
        <a:xfrm>
          <a:off x="3657600" y="803972"/>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smtClean="0">
              <a:latin typeface="+mj-lt"/>
            </a:rPr>
            <a:t>Created a Mission Statement &amp; Set of Core Values</a:t>
          </a:r>
        </a:p>
      </dsp:txBody>
      <dsp:txXfrm>
        <a:off x="3657600" y="803972"/>
        <a:ext cx="1828799" cy="683959"/>
      </dsp:txXfrm>
    </dsp:sp>
    <dsp:sp modelId="{8D17DD77-321C-4D17-977C-4EB506515BFA}">
      <dsp:nvSpPr>
        <dsp:cNvPr id="0" name=""/>
        <dsp:cNvSpPr/>
      </dsp:nvSpPr>
      <dsp:spPr>
        <a:xfrm>
          <a:off x="5486399" y="803972"/>
          <a:ext cx="1828799" cy="68395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smtClean="0">
              <a:latin typeface="+mj-lt"/>
            </a:rPr>
            <a:t>Established an Organizational Structure</a:t>
          </a:r>
          <a:endParaRPr lang="en-US" sz="1200" b="1" kern="1200" dirty="0">
            <a:latin typeface="+mj-lt"/>
          </a:endParaRPr>
        </a:p>
      </dsp:txBody>
      <dsp:txXfrm>
        <a:off x="5486399" y="803972"/>
        <a:ext cx="1828799" cy="68395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28103" cy="487744"/>
          </a:xfrm>
          <a:prstGeom prst="rect">
            <a:avLst/>
          </a:prstGeom>
          <a:noFill/>
          <a:ln w="9525">
            <a:noFill/>
            <a:miter lim="800000"/>
            <a:headEnd/>
            <a:tailEnd/>
          </a:ln>
          <a:effectLst/>
        </p:spPr>
        <p:txBody>
          <a:bodyPr vert="horz" wrap="square" lIns="90327" tIns="45164" rIns="90327" bIns="45164" numCol="1" anchor="t" anchorCtr="0" compatLnSpc="1">
            <a:prstTxWarp prst="textNoShape">
              <a:avLst/>
            </a:prstTxWarp>
          </a:bodyPr>
          <a:lstStyle>
            <a:lvl1pPr defTabSz="904528" eaLnBrk="0" hangingPunct="0">
              <a:defRPr sz="1200">
                <a:latin typeface="Times New Roman" pitchFamily="18" charset="0"/>
                <a:ea typeface="+mn-ea"/>
                <a:cs typeface="+mn-cs"/>
              </a:defRPr>
            </a:lvl1pPr>
          </a:lstStyle>
          <a:p>
            <a:pPr>
              <a:defRPr/>
            </a:pPr>
            <a:endParaRPr lang="en-AU" dirty="0"/>
          </a:p>
        </p:txBody>
      </p:sp>
      <p:sp>
        <p:nvSpPr>
          <p:cNvPr id="4099" name="Rectangle 3"/>
          <p:cNvSpPr>
            <a:spLocks noGrp="1" noChangeArrowheads="1"/>
          </p:cNvSpPr>
          <p:nvPr>
            <p:ph type="dt" sz="quarter" idx="1"/>
          </p:nvPr>
        </p:nvSpPr>
        <p:spPr bwMode="auto">
          <a:xfrm>
            <a:off x="3935237" y="0"/>
            <a:ext cx="3102751" cy="487744"/>
          </a:xfrm>
          <a:prstGeom prst="rect">
            <a:avLst/>
          </a:prstGeom>
          <a:noFill/>
          <a:ln w="9525">
            <a:noFill/>
            <a:miter lim="800000"/>
            <a:headEnd/>
            <a:tailEnd/>
          </a:ln>
          <a:effectLst/>
        </p:spPr>
        <p:txBody>
          <a:bodyPr vert="horz" wrap="square" lIns="90327" tIns="45164" rIns="90327" bIns="45164" numCol="1" anchor="t" anchorCtr="0" compatLnSpc="1">
            <a:prstTxWarp prst="textNoShape">
              <a:avLst/>
            </a:prstTxWarp>
          </a:bodyPr>
          <a:lstStyle>
            <a:lvl1pPr algn="r" defTabSz="904528" eaLnBrk="0" hangingPunct="0">
              <a:defRPr sz="1200">
                <a:latin typeface="Times New Roman" pitchFamily="18" charset="0"/>
                <a:ea typeface="+mn-ea"/>
                <a:cs typeface="+mn-cs"/>
              </a:defRPr>
            </a:lvl1pPr>
          </a:lstStyle>
          <a:p>
            <a:pPr>
              <a:defRPr/>
            </a:pPr>
            <a:endParaRPr lang="en-AU" dirty="0"/>
          </a:p>
        </p:txBody>
      </p:sp>
      <p:sp>
        <p:nvSpPr>
          <p:cNvPr id="4100" name="Rectangle 4"/>
          <p:cNvSpPr>
            <a:spLocks noGrp="1" noChangeArrowheads="1"/>
          </p:cNvSpPr>
          <p:nvPr>
            <p:ph type="ftr" sz="quarter" idx="2"/>
          </p:nvPr>
        </p:nvSpPr>
        <p:spPr bwMode="auto">
          <a:xfrm>
            <a:off x="1" y="8833044"/>
            <a:ext cx="3028103" cy="486118"/>
          </a:xfrm>
          <a:prstGeom prst="rect">
            <a:avLst/>
          </a:prstGeom>
          <a:noFill/>
          <a:ln w="9525">
            <a:noFill/>
            <a:miter lim="800000"/>
            <a:headEnd/>
            <a:tailEnd/>
          </a:ln>
          <a:effectLst/>
        </p:spPr>
        <p:txBody>
          <a:bodyPr vert="horz" wrap="square" lIns="90327" tIns="45164" rIns="90327" bIns="45164" numCol="1" anchor="b" anchorCtr="0" compatLnSpc="1">
            <a:prstTxWarp prst="textNoShape">
              <a:avLst/>
            </a:prstTxWarp>
          </a:bodyPr>
          <a:lstStyle>
            <a:lvl1pPr defTabSz="904528" eaLnBrk="0" hangingPunct="0">
              <a:defRPr sz="1200">
                <a:latin typeface="Times New Roman" pitchFamily="18" charset="0"/>
                <a:ea typeface="+mn-ea"/>
                <a:cs typeface="+mn-cs"/>
              </a:defRPr>
            </a:lvl1pPr>
          </a:lstStyle>
          <a:p>
            <a:pPr>
              <a:defRPr/>
            </a:pPr>
            <a:endParaRPr lang="en-AU" dirty="0"/>
          </a:p>
        </p:txBody>
      </p:sp>
      <p:sp>
        <p:nvSpPr>
          <p:cNvPr id="4101" name="Rectangle 5"/>
          <p:cNvSpPr>
            <a:spLocks noGrp="1" noChangeArrowheads="1"/>
          </p:cNvSpPr>
          <p:nvPr>
            <p:ph type="sldNum" sz="quarter" idx="3"/>
          </p:nvPr>
        </p:nvSpPr>
        <p:spPr bwMode="auto">
          <a:xfrm>
            <a:off x="3935237" y="8833044"/>
            <a:ext cx="3102751" cy="486118"/>
          </a:xfrm>
          <a:prstGeom prst="rect">
            <a:avLst/>
          </a:prstGeom>
          <a:noFill/>
          <a:ln w="9525">
            <a:noFill/>
            <a:miter lim="800000"/>
            <a:headEnd/>
            <a:tailEnd/>
          </a:ln>
          <a:effectLst/>
        </p:spPr>
        <p:txBody>
          <a:bodyPr vert="horz" wrap="square" lIns="90327" tIns="45164" rIns="90327" bIns="45164" numCol="1" anchor="b" anchorCtr="0" compatLnSpc="1">
            <a:prstTxWarp prst="textNoShape">
              <a:avLst/>
            </a:prstTxWarp>
          </a:bodyPr>
          <a:lstStyle>
            <a:lvl1pPr algn="r" defTabSz="903216" eaLnBrk="0" hangingPunct="0">
              <a:defRPr sz="1200" smtClean="0"/>
            </a:lvl1pPr>
          </a:lstStyle>
          <a:p>
            <a:pPr>
              <a:defRPr/>
            </a:pPr>
            <a:fld id="{ACE2A9C3-DA82-4725-8281-740987A3307E}" type="slidenum">
              <a:rPr lang="en-AU"/>
              <a:pPr>
                <a:defRPr/>
              </a:pPr>
              <a:t>‹#›</a:t>
            </a:fld>
            <a:endParaRPr lang="en-A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3028103" cy="487744"/>
          </a:xfrm>
          <a:prstGeom prst="rect">
            <a:avLst/>
          </a:prstGeom>
          <a:noFill/>
          <a:ln w="9525">
            <a:noFill/>
            <a:miter lim="800000"/>
            <a:headEnd/>
            <a:tailEnd/>
          </a:ln>
          <a:effectLst/>
        </p:spPr>
        <p:txBody>
          <a:bodyPr vert="horz" wrap="square" lIns="90327" tIns="45164" rIns="90327" bIns="45164" numCol="1" anchor="t" anchorCtr="0" compatLnSpc="1">
            <a:prstTxWarp prst="textNoShape">
              <a:avLst/>
            </a:prstTxWarp>
          </a:bodyPr>
          <a:lstStyle>
            <a:lvl1pPr defTabSz="904528" eaLnBrk="0" hangingPunct="0">
              <a:defRPr sz="1200">
                <a:latin typeface="Times New Roman" pitchFamily="18" charset="0"/>
                <a:ea typeface="+mn-ea"/>
                <a:cs typeface="+mn-cs"/>
              </a:defRPr>
            </a:lvl1pPr>
          </a:lstStyle>
          <a:p>
            <a:pPr>
              <a:defRPr/>
            </a:pPr>
            <a:endParaRPr lang="en-AU" dirty="0"/>
          </a:p>
        </p:txBody>
      </p:sp>
      <p:sp>
        <p:nvSpPr>
          <p:cNvPr id="3075" name="Rectangle 3"/>
          <p:cNvSpPr>
            <a:spLocks noGrp="1" noChangeArrowheads="1"/>
          </p:cNvSpPr>
          <p:nvPr>
            <p:ph type="dt" idx="1"/>
          </p:nvPr>
        </p:nvSpPr>
        <p:spPr bwMode="auto">
          <a:xfrm>
            <a:off x="3935237" y="0"/>
            <a:ext cx="3102751" cy="487744"/>
          </a:xfrm>
          <a:prstGeom prst="rect">
            <a:avLst/>
          </a:prstGeom>
          <a:noFill/>
          <a:ln w="9525">
            <a:noFill/>
            <a:miter lim="800000"/>
            <a:headEnd/>
            <a:tailEnd/>
          </a:ln>
          <a:effectLst/>
        </p:spPr>
        <p:txBody>
          <a:bodyPr vert="horz" wrap="square" lIns="90327" tIns="45164" rIns="90327" bIns="45164" numCol="1" anchor="t" anchorCtr="0" compatLnSpc="1">
            <a:prstTxWarp prst="textNoShape">
              <a:avLst/>
            </a:prstTxWarp>
          </a:bodyPr>
          <a:lstStyle>
            <a:lvl1pPr algn="r" defTabSz="904528" eaLnBrk="0" hangingPunct="0">
              <a:defRPr sz="1200">
                <a:latin typeface="Times New Roman" pitchFamily="18" charset="0"/>
                <a:ea typeface="+mn-ea"/>
                <a:cs typeface="+mn-cs"/>
              </a:defRPr>
            </a:lvl1pPr>
          </a:lstStyle>
          <a:p>
            <a:pPr>
              <a:defRPr/>
            </a:pPr>
            <a:endParaRPr lang="en-AU" dirty="0"/>
          </a:p>
        </p:txBody>
      </p:sp>
      <p:sp>
        <p:nvSpPr>
          <p:cNvPr id="3076" name="Rectangle 4"/>
          <p:cNvSpPr>
            <a:spLocks noGrp="1" noRot="1" noChangeAspect="1" noChangeArrowheads="1" noTextEdit="1"/>
          </p:cNvSpPr>
          <p:nvPr>
            <p:ph type="sldImg" idx="2"/>
          </p:nvPr>
        </p:nvSpPr>
        <p:spPr bwMode="auto">
          <a:xfrm>
            <a:off x="584200" y="695325"/>
            <a:ext cx="5795963" cy="3478213"/>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08756" y="4451477"/>
            <a:ext cx="5145829" cy="4171837"/>
          </a:xfrm>
          <a:prstGeom prst="rect">
            <a:avLst/>
          </a:prstGeom>
          <a:noFill/>
          <a:ln w="9525">
            <a:noFill/>
            <a:miter lim="800000"/>
            <a:headEnd/>
            <a:tailEnd/>
          </a:ln>
          <a:effectLst/>
        </p:spPr>
        <p:txBody>
          <a:bodyPr vert="horz" wrap="square" lIns="90327" tIns="45164" rIns="90327" bIns="45164"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078" name="Rectangle 6"/>
          <p:cNvSpPr>
            <a:spLocks noGrp="1" noChangeArrowheads="1"/>
          </p:cNvSpPr>
          <p:nvPr>
            <p:ph type="ftr" sz="quarter" idx="4"/>
          </p:nvPr>
        </p:nvSpPr>
        <p:spPr bwMode="auto">
          <a:xfrm>
            <a:off x="1" y="8833044"/>
            <a:ext cx="3028103" cy="486118"/>
          </a:xfrm>
          <a:prstGeom prst="rect">
            <a:avLst/>
          </a:prstGeom>
          <a:noFill/>
          <a:ln w="9525">
            <a:noFill/>
            <a:miter lim="800000"/>
            <a:headEnd/>
            <a:tailEnd/>
          </a:ln>
          <a:effectLst/>
        </p:spPr>
        <p:txBody>
          <a:bodyPr vert="horz" wrap="square" lIns="90327" tIns="45164" rIns="90327" bIns="45164" numCol="1" anchor="b" anchorCtr="0" compatLnSpc="1">
            <a:prstTxWarp prst="textNoShape">
              <a:avLst/>
            </a:prstTxWarp>
          </a:bodyPr>
          <a:lstStyle>
            <a:lvl1pPr defTabSz="904528" eaLnBrk="0" hangingPunct="0">
              <a:defRPr sz="1200">
                <a:latin typeface="Times New Roman" pitchFamily="18" charset="0"/>
                <a:ea typeface="+mn-ea"/>
                <a:cs typeface="+mn-cs"/>
              </a:defRPr>
            </a:lvl1pPr>
          </a:lstStyle>
          <a:p>
            <a:pPr>
              <a:defRPr/>
            </a:pPr>
            <a:endParaRPr lang="en-AU" dirty="0"/>
          </a:p>
        </p:txBody>
      </p:sp>
      <p:sp>
        <p:nvSpPr>
          <p:cNvPr id="3079" name="Rectangle 7"/>
          <p:cNvSpPr>
            <a:spLocks noGrp="1" noChangeArrowheads="1"/>
          </p:cNvSpPr>
          <p:nvPr>
            <p:ph type="sldNum" sz="quarter" idx="5"/>
          </p:nvPr>
        </p:nvSpPr>
        <p:spPr bwMode="auto">
          <a:xfrm>
            <a:off x="3935237" y="8833044"/>
            <a:ext cx="3102751" cy="486118"/>
          </a:xfrm>
          <a:prstGeom prst="rect">
            <a:avLst/>
          </a:prstGeom>
          <a:noFill/>
          <a:ln w="9525">
            <a:noFill/>
            <a:miter lim="800000"/>
            <a:headEnd/>
            <a:tailEnd/>
          </a:ln>
          <a:effectLst/>
        </p:spPr>
        <p:txBody>
          <a:bodyPr vert="horz" wrap="square" lIns="90327" tIns="45164" rIns="90327" bIns="45164" numCol="1" anchor="b" anchorCtr="0" compatLnSpc="1">
            <a:prstTxWarp prst="textNoShape">
              <a:avLst/>
            </a:prstTxWarp>
          </a:bodyPr>
          <a:lstStyle>
            <a:lvl1pPr algn="r" defTabSz="903216" eaLnBrk="0" hangingPunct="0">
              <a:defRPr sz="1200" smtClean="0"/>
            </a:lvl1pPr>
          </a:lstStyle>
          <a:p>
            <a:pPr>
              <a:defRPr/>
            </a:pPr>
            <a:fld id="{157FC51E-E9FD-402B-BE83-541797C18C47}" type="slidenum">
              <a:rPr lang="en-AU"/>
              <a:pPr>
                <a:defRPr/>
              </a:pPr>
              <a:t>‹#›</a:t>
            </a:fld>
            <a:endParaRPr lang="en-AU"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Times New Roman" pitchFamily="18" charset="0"/>
        <a:ea typeface="ＭＳ Ｐゴシック" charset="-128"/>
        <a:cs typeface="ＭＳ Ｐゴシック"/>
      </a:defRPr>
    </a:lvl1pPr>
    <a:lvl2pPr marL="281266" algn="l" rtl="0" eaLnBrk="0" fontAlgn="base" hangingPunct="0">
      <a:spcBef>
        <a:spcPct val="30000"/>
      </a:spcBef>
      <a:spcAft>
        <a:spcPct val="0"/>
      </a:spcAft>
      <a:defRPr sz="800" kern="1200">
        <a:solidFill>
          <a:schemeClr val="tx1"/>
        </a:solidFill>
        <a:latin typeface="Times New Roman" pitchFamily="18" charset="0"/>
        <a:ea typeface="ＭＳ Ｐゴシック" charset="-128"/>
        <a:cs typeface="ＭＳ Ｐゴシック"/>
      </a:defRPr>
    </a:lvl2pPr>
    <a:lvl3pPr marL="562532" algn="l" rtl="0" eaLnBrk="0" fontAlgn="base" hangingPunct="0">
      <a:spcBef>
        <a:spcPct val="30000"/>
      </a:spcBef>
      <a:spcAft>
        <a:spcPct val="0"/>
      </a:spcAft>
      <a:defRPr sz="800" kern="1200">
        <a:solidFill>
          <a:schemeClr val="tx1"/>
        </a:solidFill>
        <a:latin typeface="Times New Roman" pitchFamily="18" charset="0"/>
        <a:ea typeface="ＭＳ Ｐゴシック" charset="-128"/>
        <a:cs typeface="ＭＳ Ｐゴシック"/>
      </a:defRPr>
    </a:lvl3pPr>
    <a:lvl4pPr marL="843798" algn="l" rtl="0" eaLnBrk="0" fontAlgn="base" hangingPunct="0">
      <a:spcBef>
        <a:spcPct val="30000"/>
      </a:spcBef>
      <a:spcAft>
        <a:spcPct val="0"/>
      </a:spcAft>
      <a:defRPr sz="800" kern="1200">
        <a:solidFill>
          <a:schemeClr val="tx1"/>
        </a:solidFill>
        <a:latin typeface="Times New Roman" pitchFamily="18" charset="0"/>
        <a:ea typeface="ＭＳ Ｐゴシック" charset="-128"/>
        <a:cs typeface="ＭＳ Ｐゴシック"/>
      </a:defRPr>
    </a:lvl4pPr>
    <a:lvl5pPr marL="1125064" algn="l" rtl="0" eaLnBrk="0" fontAlgn="base" hangingPunct="0">
      <a:spcBef>
        <a:spcPct val="30000"/>
      </a:spcBef>
      <a:spcAft>
        <a:spcPct val="0"/>
      </a:spcAft>
      <a:defRPr sz="800" kern="1200">
        <a:solidFill>
          <a:schemeClr val="tx1"/>
        </a:solidFill>
        <a:latin typeface="Times New Roman" pitchFamily="18" charset="0"/>
        <a:ea typeface="ＭＳ Ｐゴシック" charset="-128"/>
        <a:cs typeface="ＭＳ Ｐゴシック"/>
      </a:defRPr>
    </a:lvl5pPr>
    <a:lvl6pPr marL="1406330" algn="l" defTabSz="562532" rtl="0" eaLnBrk="1" latinLnBrk="0" hangingPunct="1">
      <a:defRPr sz="800" kern="1200">
        <a:solidFill>
          <a:schemeClr val="tx1"/>
        </a:solidFill>
        <a:latin typeface="+mn-lt"/>
        <a:ea typeface="+mn-ea"/>
        <a:cs typeface="+mn-cs"/>
      </a:defRPr>
    </a:lvl6pPr>
    <a:lvl7pPr marL="1687597" algn="l" defTabSz="562532" rtl="0" eaLnBrk="1" latinLnBrk="0" hangingPunct="1">
      <a:defRPr sz="800" kern="1200">
        <a:solidFill>
          <a:schemeClr val="tx1"/>
        </a:solidFill>
        <a:latin typeface="+mn-lt"/>
        <a:ea typeface="+mn-ea"/>
        <a:cs typeface="+mn-cs"/>
      </a:defRPr>
    </a:lvl7pPr>
    <a:lvl8pPr marL="1968862" algn="l" defTabSz="562532" rtl="0" eaLnBrk="1" latinLnBrk="0" hangingPunct="1">
      <a:defRPr sz="800" kern="1200">
        <a:solidFill>
          <a:schemeClr val="tx1"/>
        </a:solidFill>
        <a:latin typeface="+mn-lt"/>
        <a:ea typeface="+mn-ea"/>
        <a:cs typeface="+mn-cs"/>
      </a:defRPr>
    </a:lvl8pPr>
    <a:lvl9pPr marL="2250129" algn="l" defTabSz="562532"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84200" y="695325"/>
            <a:ext cx="5795963" cy="34782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57FC51E-E9FD-402B-BE83-541797C18C47}" type="slidenum">
              <a:rPr lang="en-AU" smtClean="0"/>
              <a:pPr>
                <a:defRPr/>
              </a:pPr>
              <a:t>1</a:t>
            </a:fld>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1600201" y="3291840"/>
            <a:ext cx="23554944" cy="4389120"/>
          </a:xfrm>
          <a:ln>
            <a:noFill/>
          </a:ln>
        </p:spPr>
        <p:txBody>
          <a:bodyPr vert="horz" tIns="0" rIns="5015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154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1600201" y="7748486"/>
            <a:ext cx="23564088" cy="4206240"/>
          </a:xfrm>
        </p:spPr>
        <p:txBody>
          <a:bodyPr lIns="0" rIns="50158"/>
          <a:lstStyle>
            <a:lvl1pPr marL="0" marR="125398" indent="0" algn="r">
              <a:buNone/>
              <a:defRPr>
                <a:solidFill>
                  <a:schemeClr val="tx1"/>
                </a:solidFill>
              </a:defRPr>
            </a:lvl1pPr>
            <a:lvl2pPr marL="1253972" indent="0" algn="ctr">
              <a:buNone/>
            </a:lvl2pPr>
            <a:lvl3pPr marL="2507944" indent="0" algn="ctr">
              <a:buNone/>
            </a:lvl3pPr>
            <a:lvl4pPr marL="3761916" indent="0" algn="ctr">
              <a:buNone/>
            </a:lvl4pPr>
            <a:lvl5pPr marL="5015888" indent="0" algn="ctr">
              <a:buNone/>
            </a:lvl5pPr>
            <a:lvl6pPr marL="6269861" indent="0" algn="ctr">
              <a:buNone/>
            </a:lvl6pPr>
            <a:lvl7pPr marL="7523833" indent="0" algn="ctr">
              <a:buNone/>
            </a:lvl7pPr>
            <a:lvl8pPr marL="8777805" indent="0" algn="ctr">
              <a:buNone/>
            </a:lvl8pPr>
            <a:lvl9pPr marL="10031777"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6BFF5B28-66E9-4ED5-A600-495B6EA0443B}"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9057D69-5FE9-4C8F-A4AE-F22D79D6EFD2}"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8200" y="2194564"/>
            <a:ext cx="6172200" cy="1250823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371600" y="2194564"/>
            <a:ext cx="18059400" cy="1250823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AAB15EB-9044-4CE7-8F84-3A0A6060E0ED}"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B26358B-BF20-497E-801A-4228CA0E4C64}"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91056" y="3160168"/>
            <a:ext cx="23317200" cy="3269894"/>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154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591056" y="6491194"/>
            <a:ext cx="23317200" cy="3623309"/>
          </a:xfrm>
        </p:spPr>
        <p:txBody>
          <a:bodyPr lIns="125398" rIns="125398" anchor="t"/>
          <a:lstStyle>
            <a:lvl1pPr marL="0" indent="0">
              <a:buNone/>
              <a:defRPr sz="6000">
                <a:solidFill>
                  <a:schemeClr val="tx1"/>
                </a:solidFill>
              </a:defRPr>
            </a:lvl1pPr>
            <a:lvl2pPr>
              <a:buNone/>
              <a:defRPr sz="5000">
                <a:solidFill>
                  <a:schemeClr val="tx1">
                    <a:tint val="75000"/>
                  </a:schemeClr>
                </a:solidFill>
              </a:defRPr>
            </a:lvl2pPr>
            <a:lvl3pPr>
              <a:buNone/>
              <a:defRPr sz="4400">
                <a:solidFill>
                  <a:schemeClr val="tx1">
                    <a:tint val="75000"/>
                  </a:schemeClr>
                </a:solidFill>
              </a:defRPr>
            </a:lvl3pPr>
            <a:lvl4pPr>
              <a:buNone/>
              <a:defRPr sz="3800">
                <a:solidFill>
                  <a:schemeClr val="tx1">
                    <a:tint val="75000"/>
                  </a:schemeClr>
                </a:solidFill>
              </a:defRPr>
            </a:lvl4pPr>
            <a:lvl5pPr>
              <a:buNone/>
              <a:defRPr sz="38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D0BFA9C-8149-4565-8E19-774D3B1694C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1689811"/>
            <a:ext cx="24688800" cy="27432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371600" y="4608204"/>
            <a:ext cx="12115800" cy="10643616"/>
          </a:xfrm>
        </p:spPr>
        <p:txBody>
          <a:bodyPr/>
          <a:lstStyle>
            <a:lvl1pPr>
              <a:defRPr sz="7100"/>
            </a:lvl1pPr>
            <a:lvl2pPr>
              <a:defRPr sz="6600"/>
            </a:lvl2pPr>
            <a:lvl3pPr>
              <a:defRPr sz="5400"/>
            </a:lvl3pPr>
            <a:lvl4pPr>
              <a:defRPr sz="5000"/>
            </a:lvl4pPr>
            <a:lvl5pPr>
              <a:defRPr sz="5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13944600" y="4608204"/>
            <a:ext cx="12115800" cy="10643616"/>
          </a:xfrm>
        </p:spPr>
        <p:txBody>
          <a:bodyPr/>
          <a:lstStyle>
            <a:lvl1pPr>
              <a:defRPr sz="7100"/>
            </a:lvl1pPr>
            <a:lvl2pPr>
              <a:defRPr sz="6600"/>
            </a:lvl2pPr>
            <a:lvl3pPr>
              <a:defRPr sz="5400"/>
            </a:lvl3pPr>
            <a:lvl4pPr>
              <a:defRPr sz="5000"/>
            </a:lvl4pPr>
            <a:lvl5pPr>
              <a:defRPr sz="5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3EE2FD6-8DD2-439A-BEE3-0DF54731D286}"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1689811"/>
            <a:ext cx="24688800" cy="2743200"/>
          </a:xfrm>
        </p:spPr>
        <p:txBody>
          <a:bodyPr tIns="125398"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71601" y="4452595"/>
            <a:ext cx="12120564" cy="1582445"/>
          </a:xfrm>
        </p:spPr>
        <p:txBody>
          <a:bodyPr lIns="125398" tIns="0" rIns="125398" bIns="0" anchor="ctr">
            <a:noAutofit/>
          </a:bodyPr>
          <a:lstStyle>
            <a:lvl1pPr marL="0" indent="0">
              <a:buNone/>
              <a:defRPr sz="6600" b="1" cap="none" baseline="0">
                <a:solidFill>
                  <a:schemeClr val="tx2"/>
                </a:solidFill>
                <a:effectLst/>
              </a:defRPr>
            </a:lvl1pPr>
            <a:lvl2pPr>
              <a:buNone/>
              <a:defRPr sz="5400" b="1"/>
            </a:lvl2pPr>
            <a:lvl3pPr>
              <a:buNone/>
              <a:defRPr sz="5000" b="1"/>
            </a:lvl3pPr>
            <a:lvl4pPr>
              <a:buNone/>
              <a:defRPr sz="4400" b="1"/>
            </a:lvl4pPr>
            <a:lvl5pPr>
              <a:buNone/>
              <a:defRPr sz="44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935077" y="4463418"/>
            <a:ext cx="12125325" cy="1571623"/>
          </a:xfrm>
        </p:spPr>
        <p:txBody>
          <a:bodyPr lIns="125398" tIns="0" rIns="125398" bIns="0" anchor="ctr"/>
          <a:lstStyle>
            <a:lvl1pPr marL="0" indent="0">
              <a:buNone/>
              <a:defRPr sz="6600" b="1" cap="none" baseline="0">
                <a:solidFill>
                  <a:schemeClr val="tx2"/>
                </a:solidFill>
                <a:effectLst/>
              </a:defRPr>
            </a:lvl1pPr>
            <a:lvl2pPr>
              <a:buNone/>
              <a:defRPr sz="5400" b="1"/>
            </a:lvl2pPr>
            <a:lvl3pPr>
              <a:buNone/>
              <a:defRPr sz="5000" b="1"/>
            </a:lvl3pPr>
            <a:lvl4pPr>
              <a:buNone/>
              <a:defRPr sz="4400" b="1"/>
            </a:lvl4pPr>
            <a:lvl5pPr>
              <a:buNone/>
              <a:defRPr sz="44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371601" y="6035040"/>
            <a:ext cx="12120564" cy="9229728"/>
          </a:xfrm>
        </p:spPr>
        <p:txBody>
          <a:bodyPr tIns="0"/>
          <a:lstStyle>
            <a:lvl1pPr>
              <a:defRPr sz="6000"/>
            </a:lvl1pPr>
            <a:lvl2pPr>
              <a:defRPr sz="5400"/>
            </a:lvl2pPr>
            <a:lvl3pPr>
              <a:defRPr sz="5000"/>
            </a:lvl3pPr>
            <a:lvl4pPr>
              <a:defRPr sz="4400"/>
            </a:lvl4pPr>
            <a:lvl5pPr>
              <a:defRPr sz="4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3935077" y="6035040"/>
            <a:ext cx="12125325" cy="9229728"/>
          </a:xfrm>
        </p:spPr>
        <p:txBody>
          <a:bodyPr tIns="0"/>
          <a:lstStyle>
            <a:lvl1pPr>
              <a:defRPr sz="6000"/>
            </a:lvl1pPr>
            <a:lvl2pPr>
              <a:defRPr sz="5400"/>
            </a:lvl2pPr>
            <a:lvl3pPr>
              <a:defRPr sz="5000"/>
            </a:lvl3pPr>
            <a:lvl4pPr>
              <a:defRPr sz="4400"/>
            </a:lvl4pPr>
            <a:lvl5pPr>
              <a:defRPr sz="4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A3C11836-1025-4EDB-BDCE-985762774BD7}"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71600" y="1689811"/>
            <a:ext cx="24917400" cy="2743200"/>
          </a:xfrm>
        </p:spPr>
        <p:txBody>
          <a:bodyPr vert="horz" tIns="125398"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138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493E681D-FC39-4FF8-A674-00BAB58450D5}"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7D07750-6199-43FD-B6C5-8DDF5EC06AC8}"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1234445"/>
            <a:ext cx="8229600" cy="2788920"/>
          </a:xfrm>
        </p:spPr>
        <p:txBody>
          <a:bodyPr lIns="0" anchor="b">
            <a:noAutofit/>
          </a:bodyPr>
          <a:lstStyle>
            <a:lvl1pPr algn="l" rtl="0">
              <a:spcBef>
                <a:spcPct val="0"/>
              </a:spcBef>
              <a:buNone/>
              <a:defRPr sz="71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2057400" y="4023360"/>
            <a:ext cx="8229600" cy="10972800"/>
          </a:xfrm>
        </p:spPr>
        <p:txBody>
          <a:bodyPr lIns="50158" rIns="50158"/>
          <a:lstStyle>
            <a:lvl1pPr marL="0" indent="0" algn="l">
              <a:buNone/>
              <a:defRPr sz="3800"/>
            </a:lvl1pPr>
            <a:lvl2pPr indent="0" algn="l">
              <a:buNone/>
              <a:defRPr sz="3300"/>
            </a:lvl2pPr>
            <a:lvl3pPr indent="0" algn="l">
              <a:buNone/>
              <a:defRPr sz="2800"/>
            </a:lvl3pPr>
            <a:lvl4pPr indent="0" algn="l">
              <a:buNone/>
              <a:defRPr sz="2500"/>
            </a:lvl4pPr>
            <a:lvl5pPr indent="0" algn="l">
              <a:buNone/>
              <a:defRPr sz="25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0725150" y="4023360"/>
            <a:ext cx="15335250" cy="10972800"/>
          </a:xfrm>
        </p:spPr>
        <p:txBody>
          <a:bodyPr tIns="0"/>
          <a:lstStyle>
            <a:lvl1pPr>
              <a:defRPr sz="7700"/>
            </a:lvl1pPr>
            <a:lvl2pPr>
              <a:defRPr sz="7100"/>
            </a:lvl2pPr>
            <a:lvl3pPr>
              <a:defRPr sz="6600"/>
            </a:lvl3pPr>
            <a:lvl4pPr>
              <a:defRPr sz="5400"/>
            </a:lvl4pPr>
            <a:lvl5pPr>
              <a:defRPr sz="5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61CBC34-AEAD-44BE-9975-A380C0D4D966}"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9497259" y="2659385"/>
            <a:ext cx="15773400" cy="987552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250794" tIns="125398" rIns="250794" bIns="125398" rtlCol="0" anchor="ctr"/>
          <a:lstStyle/>
          <a:p>
            <a:pPr algn="ctr" eaLnBrk="1" latinLnBrk="0" hangingPunct="1"/>
            <a:endParaRPr kumimoji="0" lang="en-US" dirty="0"/>
          </a:p>
        </p:txBody>
      </p:sp>
      <p:sp>
        <p:nvSpPr>
          <p:cNvPr id="12" name="Right Triangle 11"/>
          <p:cNvSpPr/>
          <p:nvPr/>
        </p:nvSpPr>
        <p:spPr>
          <a:xfrm rot="420000" flipV="1">
            <a:off x="24012403" y="12863446"/>
            <a:ext cx="466344" cy="3730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250794" tIns="125398" rIns="250794" bIns="125398" rtlCol="0" anchor="ctr"/>
          <a:lstStyle/>
          <a:p>
            <a:pPr algn="ctr" eaLnBrk="1" latinLnBrk="0" hangingPunct="1"/>
            <a:endParaRPr kumimoji="0" lang="en-US" dirty="0"/>
          </a:p>
        </p:txBody>
      </p:sp>
      <p:sp>
        <p:nvSpPr>
          <p:cNvPr id="2" name="Title 1"/>
          <p:cNvSpPr>
            <a:spLocks noGrp="1"/>
          </p:cNvSpPr>
          <p:nvPr>
            <p:ph type="title"/>
          </p:nvPr>
        </p:nvSpPr>
        <p:spPr>
          <a:xfrm>
            <a:off x="1828801" y="2824792"/>
            <a:ext cx="6638544" cy="3798290"/>
          </a:xfrm>
        </p:spPr>
        <p:txBody>
          <a:bodyPr vert="horz" lIns="125398" tIns="125398" rIns="125398" bIns="125398" anchor="b"/>
          <a:lstStyle>
            <a:lvl1pPr algn="l">
              <a:buNone/>
              <a:defRPr sz="54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828800" y="6789084"/>
            <a:ext cx="6629400" cy="5230368"/>
          </a:xfrm>
        </p:spPr>
        <p:txBody>
          <a:bodyPr lIns="175556" rIns="125398" bIns="125398" anchor="t"/>
          <a:lstStyle>
            <a:lvl1pPr marL="0" indent="0" algn="l">
              <a:spcBef>
                <a:spcPts val="686"/>
              </a:spcBef>
              <a:buFontTx/>
              <a:buNone/>
              <a:defRPr sz="3600"/>
            </a:lvl1pPr>
            <a:lvl2pPr>
              <a:defRPr sz="3300"/>
            </a:lvl2pPr>
            <a:lvl3pPr>
              <a:defRPr sz="2800"/>
            </a:lvl3pPr>
            <a:lvl4pPr>
              <a:defRPr sz="2500"/>
            </a:lvl4pPr>
            <a:lvl5pPr>
              <a:defRPr sz="25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24231600" y="15255241"/>
            <a:ext cx="1828800" cy="876300"/>
          </a:xfrm>
        </p:spPr>
        <p:txBody>
          <a:bodyPr/>
          <a:lstStyle/>
          <a:p>
            <a:pPr>
              <a:defRPr/>
            </a:pPr>
            <a:fld id="{CB100146-882E-4BA4-A2E3-65FE318871C5}" type="slidenum">
              <a:rPr lang="en-US" smtClean="0"/>
              <a:pPr>
                <a:defRPr/>
              </a:pPr>
              <a:t>‹#›</a:t>
            </a:fld>
            <a:endParaRPr lang="en-US" dirty="0"/>
          </a:p>
        </p:txBody>
      </p:sp>
      <p:sp>
        <p:nvSpPr>
          <p:cNvPr id="3" name="Picture Placeholder 2"/>
          <p:cNvSpPr>
            <a:spLocks noGrp="1"/>
          </p:cNvSpPr>
          <p:nvPr>
            <p:ph type="pic" idx="1"/>
          </p:nvPr>
        </p:nvSpPr>
        <p:spPr>
          <a:xfrm rot="420000">
            <a:off x="10457379" y="2878841"/>
            <a:ext cx="13853160" cy="9436608"/>
          </a:xfrm>
          <a:prstGeom prst="rect">
            <a:avLst/>
          </a:prstGeom>
          <a:solidFill>
            <a:schemeClr val="bg2"/>
          </a:solidFill>
          <a:ln w="3000" cap="rnd">
            <a:solidFill>
              <a:srgbClr val="C0C0C0"/>
            </a:solidFill>
            <a:round/>
          </a:ln>
          <a:effectLst/>
        </p:spPr>
        <p:txBody>
          <a:bodyPr/>
          <a:lstStyle>
            <a:lvl1pPr marL="0" indent="0">
              <a:buNone/>
              <a:defRPr sz="8800"/>
            </a:lvl1pPr>
          </a:lstStyle>
          <a:p>
            <a:r>
              <a:rPr kumimoji="0" lang="en-US" dirty="0" smtClean="0"/>
              <a:t>Click icon to add picture</a:t>
            </a:r>
            <a:endParaRPr kumimoji="0" lang="en-US" dirty="0"/>
          </a:p>
        </p:txBody>
      </p:sp>
      <p:sp>
        <p:nvSpPr>
          <p:cNvPr id="10" name="Freeform 9"/>
          <p:cNvSpPr>
            <a:spLocks/>
          </p:cNvSpPr>
          <p:nvPr/>
        </p:nvSpPr>
        <p:spPr bwMode="auto">
          <a:xfrm flipV="1">
            <a:off x="-28575" y="13959840"/>
            <a:ext cx="27489150" cy="249936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50794" tIns="125398" rIns="250794" bIns="125398"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13144500" y="14927581"/>
            <a:ext cx="14287500" cy="153162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50794" tIns="125398" rIns="250794" bIns="125398"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58ED5">
            <a:alpha val="0"/>
          </a:srgbClr>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28575" y="-17146"/>
            <a:ext cx="27489150" cy="249936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50794" tIns="125398" rIns="250794" bIns="125398"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13144500" y="-17144"/>
            <a:ext cx="14287500" cy="153162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50794" tIns="125398" rIns="250794" bIns="125398"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1371600" y="1689811"/>
            <a:ext cx="24688800" cy="2743200"/>
          </a:xfrm>
          <a:prstGeom prst="rect">
            <a:avLst/>
          </a:prstGeom>
        </p:spPr>
        <p:txBody>
          <a:bodyPr vert="horz" lIns="0" tIns="125398"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1371600" y="4645152"/>
            <a:ext cx="24688800" cy="10533888"/>
          </a:xfrm>
          <a:prstGeom prst="rect">
            <a:avLst/>
          </a:prstGeom>
        </p:spPr>
        <p:txBody>
          <a:bodyPr vert="horz" lIns="250794" tIns="125398" rIns="250794" bIns="125398">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1371600" y="15255241"/>
            <a:ext cx="6400800" cy="876300"/>
          </a:xfrm>
          <a:prstGeom prst="rect">
            <a:avLst/>
          </a:prstGeom>
        </p:spPr>
        <p:txBody>
          <a:bodyPr vert="horz" lIns="0" tIns="0" rIns="0" bIns="0" anchor="b"/>
          <a:lstStyle>
            <a:lvl1pPr algn="l" eaLnBrk="1" latinLnBrk="0" hangingPunct="1">
              <a:defRPr kumimoji="0" sz="33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8001000" y="15255241"/>
            <a:ext cx="10058400" cy="876300"/>
          </a:xfrm>
          <a:prstGeom prst="rect">
            <a:avLst/>
          </a:prstGeom>
        </p:spPr>
        <p:txBody>
          <a:bodyPr vert="horz" lIns="0" tIns="0" rIns="0" bIns="0" anchor="b"/>
          <a:lstStyle>
            <a:lvl1pPr algn="l" eaLnBrk="1" latinLnBrk="0" hangingPunct="1">
              <a:defRPr kumimoji="0" sz="33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23774400" y="15255241"/>
            <a:ext cx="2286000" cy="876300"/>
          </a:xfrm>
          <a:prstGeom prst="rect">
            <a:avLst/>
          </a:prstGeom>
        </p:spPr>
        <p:txBody>
          <a:bodyPr vert="horz" lIns="0" tIns="0" rIns="0" bIns="0" anchor="b"/>
          <a:lstStyle>
            <a:lvl1pPr algn="r" eaLnBrk="1" latinLnBrk="0" hangingPunct="1">
              <a:defRPr kumimoji="0" sz="3300">
                <a:solidFill>
                  <a:schemeClr val="tx2">
                    <a:shade val="90000"/>
                  </a:schemeClr>
                </a:solidFill>
              </a:defRPr>
            </a:lvl1pPr>
          </a:lstStyle>
          <a:p>
            <a:pPr>
              <a:defRPr/>
            </a:pPr>
            <a:fld id="{32D6F114-A48F-4119-83FC-E8D8514E3644}" type="slidenum">
              <a:rPr lang="en-US" smtClean="0"/>
              <a:pPr>
                <a:defRPr/>
              </a:pPr>
              <a:t>‹#›</a:t>
            </a:fld>
            <a:endParaRPr lang="en-US" dirty="0"/>
          </a:p>
        </p:txBody>
      </p:sp>
      <p:grpSp>
        <p:nvGrpSpPr>
          <p:cNvPr id="2" name="Group 1"/>
          <p:cNvGrpSpPr/>
          <p:nvPr/>
        </p:nvGrpSpPr>
        <p:grpSpPr>
          <a:xfrm>
            <a:off x="-57051" y="485780"/>
            <a:ext cx="27541644" cy="155813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13800" b="0" kern="1200">
          <a:ln>
            <a:noFill/>
          </a:ln>
          <a:solidFill>
            <a:schemeClr val="tx2"/>
          </a:solidFill>
          <a:effectLst/>
          <a:latin typeface="+mj-lt"/>
          <a:ea typeface="+mj-ea"/>
          <a:cs typeface="+mj-cs"/>
        </a:defRPr>
      </a:lvl1pPr>
    </p:titleStyle>
    <p:bodyStyle>
      <a:lvl1pPr marL="752383" indent="-752383" algn="l" rtl="0" eaLnBrk="1" latinLnBrk="0" hangingPunct="1">
        <a:spcBef>
          <a:spcPct val="20000"/>
        </a:spcBef>
        <a:buClr>
          <a:schemeClr val="accent3"/>
        </a:buClr>
        <a:buSzPct val="95000"/>
        <a:buFont typeface="Wingdings 2"/>
        <a:buChar char=""/>
        <a:defRPr kumimoji="0" sz="7100" kern="1200">
          <a:solidFill>
            <a:schemeClr val="tx1"/>
          </a:solidFill>
          <a:latin typeface="+mn-lt"/>
          <a:ea typeface="+mn-ea"/>
          <a:cs typeface="+mn-cs"/>
        </a:defRPr>
      </a:lvl1pPr>
      <a:lvl2pPr marL="1755561" indent="-677146" algn="l" rtl="0" eaLnBrk="1" latinLnBrk="0" hangingPunct="1">
        <a:spcBef>
          <a:spcPct val="20000"/>
        </a:spcBef>
        <a:buClr>
          <a:schemeClr val="accent1"/>
        </a:buClr>
        <a:buSzPct val="85000"/>
        <a:buFont typeface="Wingdings 2"/>
        <a:buChar char=""/>
        <a:defRPr kumimoji="0" sz="6600" kern="1200">
          <a:solidFill>
            <a:schemeClr val="tx1"/>
          </a:solidFill>
          <a:latin typeface="+mn-lt"/>
          <a:ea typeface="+mn-ea"/>
          <a:cs typeface="+mn-cs"/>
        </a:defRPr>
      </a:lvl2pPr>
      <a:lvl3pPr marL="2507944" indent="-677146" algn="l" rtl="0" eaLnBrk="1" latinLnBrk="0" hangingPunct="1">
        <a:spcBef>
          <a:spcPct val="20000"/>
        </a:spcBef>
        <a:buClr>
          <a:schemeClr val="accent2"/>
        </a:buClr>
        <a:buSzPct val="70000"/>
        <a:buFont typeface="Wingdings 2"/>
        <a:buChar char=""/>
        <a:defRPr kumimoji="0" sz="5800" kern="1200">
          <a:solidFill>
            <a:schemeClr val="tx1"/>
          </a:solidFill>
          <a:latin typeface="+mn-lt"/>
          <a:ea typeface="+mn-ea"/>
          <a:cs typeface="+mn-cs"/>
        </a:defRPr>
      </a:lvl3pPr>
      <a:lvl4pPr marL="3260327" indent="-576827" algn="l" rtl="0" eaLnBrk="1" latinLnBrk="0" hangingPunct="1">
        <a:spcBef>
          <a:spcPct val="20000"/>
        </a:spcBef>
        <a:buClr>
          <a:schemeClr val="accent3"/>
        </a:buClr>
        <a:buSzPct val="65000"/>
        <a:buFont typeface="Wingdings 2"/>
        <a:buChar char=""/>
        <a:defRPr kumimoji="0" sz="5400" kern="1200">
          <a:solidFill>
            <a:schemeClr val="tx1"/>
          </a:solidFill>
          <a:latin typeface="+mn-lt"/>
          <a:ea typeface="+mn-ea"/>
          <a:cs typeface="+mn-cs"/>
        </a:defRPr>
      </a:lvl4pPr>
      <a:lvl5pPr marL="4012711" indent="-576827" algn="l" rtl="0" eaLnBrk="1" latinLnBrk="0" hangingPunct="1">
        <a:spcBef>
          <a:spcPct val="20000"/>
        </a:spcBef>
        <a:buClr>
          <a:schemeClr val="accent4"/>
        </a:buClr>
        <a:buSzPct val="65000"/>
        <a:buFont typeface="Wingdings 2"/>
        <a:buChar char=""/>
        <a:defRPr kumimoji="0" sz="5400" kern="1200">
          <a:solidFill>
            <a:schemeClr val="tx1"/>
          </a:solidFill>
          <a:latin typeface="+mn-lt"/>
          <a:ea typeface="+mn-ea"/>
          <a:cs typeface="+mn-cs"/>
        </a:defRPr>
      </a:lvl5pPr>
      <a:lvl6pPr marL="4765094" indent="-576827" algn="l" rtl="0" eaLnBrk="1" latinLnBrk="0" hangingPunct="1">
        <a:spcBef>
          <a:spcPct val="20000"/>
        </a:spcBef>
        <a:buClr>
          <a:schemeClr val="accent5"/>
        </a:buClr>
        <a:buSzPct val="80000"/>
        <a:buFont typeface="Wingdings 2"/>
        <a:buChar char=""/>
        <a:defRPr kumimoji="0" sz="5000" kern="1200">
          <a:solidFill>
            <a:schemeClr val="tx1"/>
          </a:solidFill>
          <a:latin typeface="+mn-lt"/>
          <a:ea typeface="+mn-ea"/>
          <a:cs typeface="+mn-cs"/>
        </a:defRPr>
      </a:lvl6pPr>
      <a:lvl7pPr marL="5266683" indent="-501589" algn="l" rtl="0" eaLnBrk="1" latinLnBrk="0" hangingPunct="1">
        <a:spcBef>
          <a:spcPct val="20000"/>
        </a:spcBef>
        <a:buClr>
          <a:schemeClr val="accent6"/>
        </a:buClr>
        <a:buSzPct val="80000"/>
        <a:buFont typeface="Wingdings 2"/>
        <a:buChar char=""/>
        <a:defRPr kumimoji="0" sz="4400" kern="1200" baseline="0">
          <a:solidFill>
            <a:schemeClr val="tx1"/>
          </a:solidFill>
          <a:latin typeface="+mn-lt"/>
          <a:ea typeface="+mn-ea"/>
          <a:cs typeface="+mn-cs"/>
        </a:defRPr>
      </a:lvl7pPr>
      <a:lvl8pPr marL="6019066" indent="-501589" algn="l" rtl="0" eaLnBrk="1" latinLnBrk="0" hangingPunct="1">
        <a:spcBef>
          <a:spcPct val="20000"/>
        </a:spcBef>
        <a:buClr>
          <a:schemeClr val="tx2"/>
        </a:buClr>
        <a:buChar char="•"/>
        <a:defRPr kumimoji="0" sz="4400" kern="1200">
          <a:solidFill>
            <a:schemeClr val="tx1"/>
          </a:solidFill>
          <a:latin typeface="+mn-lt"/>
          <a:ea typeface="+mn-ea"/>
          <a:cs typeface="+mn-cs"/>
        </a:defRPr>
      </a:lvl8pPr>
      <a:lvl9pPr marL="6771449" indent="-501589" algn="l" rtl="0" eaLnBrk="1" latinLnBrk="0" hangingPunct="1">
        <a:spcBef>
          <a:spcPct val="20000"/>
        </a:spcBef>
        <a:buClr>
          <a:schemeClr val="tx2"/>
        </a:buClr>
        <a:buFontTx/>
        <a:buChar char="•"/>
        <a:defRPr kumimoji="0" sz="3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253972" algn="l" rtl="0" eaLnBrk="1" latinLnBrk="0" hangingPunct="1">
        <a:defRPr kumimoji="0" kern="1200">
          <a:solidFill>
            <a:schemeClr val="tx1"/>
          </a:solidFill>
          <a:latin typeface="+mn-lt"/>
          <a:ea typeface="+mn-ea"/>
          <a:cs typeface="+mn-cs"/>
        </a:defRPr>
      </a:lvl2pPr>
      <a:lvl3pPr marL="2507944" algn="l" rtl="0" eaLnBrk="1" latinLnBrk="0" hangingPunct="1">
        <a:defRPr kumimoji="0" kern="1200">
          <a:solidFill>
            <a:schemeClr val="tx1"/>
          </a:solidFill>
          <a:latin typeface="+mn-lt"/>
          <a:ea typeface="+mn-ea"/>
          <a:cs typeface="+mn-cs"/>
        </a:defRPr>
      </a:lvl3pPr>
      <a:lvl4pPr marL="3761916" algn="l" rtl="0" eaLnBrk="1" latinLnBrk="0" hangingPunct="1">
        <a:defRPr kumimoji="0" kern="1200">
          <a:solidFill>
            <a:schemeClr val="tx1"/>
          </a:solidFill>
          <a:latin typeface="+mn-lt"/>
          <a:ea typeface="+mn-ea"/>
          <a:cs typeface="+mn-cs"/>
        </a:defRPr>
      </a:lvl4pPr>
      <a:lvl5pPr marL="5015888" algn="l" rtl="0" eaLnBrk="1" latinLnBrk="0" hangingPunct="1">
        <a:defRPr kumimoji="0" kern="1200">
          <a:solidFill>
            <a:schemeClr val="tx1"/>
          </a:solidFill>
          <a:latin typeface="+mn-lt"/>
          <a:ea typeface="+mn-ea"/>
          <a:cs typeface="+mn-cs"/>
        </a:defRPr>
      </a:lvl5pPr>
      <a:lvl6pPr marL="6269861" algn="l" rtl="0" eaLnBrk="1" latinLnBrk="0" hangingPunct="1">
        <a:defRPr kumimoji="0" kern="1200">
          <a:solidFill>
            <a:schemeClr val="tx1"/>
          </a:solidFill>
          <a:latin typeface="+mn-lt"/>
          <a:ea typeface="+mn-ea"/>
          <a:cs typeface="+mn-cs"/>
        </a:defRPr>
      </a:lvl6pPr>
      <a:lvl7pPr marL="7523833" algn="l" rtl="0" eaLnBrk="1" latinLnBrk="0" hangingPunct="1">
        <a:defRPr kumimoji="0" kern="1200">
          <a:solidFill>
            <a:schemeClr val="tx1"/>
          </a:solidFill>
          <a:latin typeface="+mn-lt"/>
          <a:ea typeface="+mn-ea"/>
          <a:cs typeface="+mn-cs"/>
        </a:defRPr>
      </a:lvl7pPr>
      <a:lvl8pPr marL="8777805" algn="l" rtl="0" eaLnBrk="1" latinLnBrk="0" hangingPunct="1">
        <a:defRPr kumimoji="0" kern="1200">
          <a:solidFill>
            <a:schemeClr val="tx1"/>
          </a:solidFill>
          <a:latin typeface="+mn-lt"/>
          <a:ea typeface="+mn-ea"/>
          <a:cs typeface="+mn-cs"/>
        </a:defRPr>
      </a:lvl8pPr>
      <a:lvl9pPr marL="1003177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1.xml"/><Relationship Id="rId16"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5" Type="http://schemas.openxmlformats.org/officeDocument/2006/relationships/image" Target="../media/image4.png"/><Relationship Id="rId10" Type="http://schemas.openxmlformats.org/officeDocument/2006/relationships/diagramData" Target="../diagrams/data2.xml"/><Relationship Id="rId4" Type="http://schemas.openxmlformats.org/officeDocument/2006/relationships/image" Target="../media/image3.jpeg"/><Relationship Id="rId9" Type="http://schemas.microsoft.com/office/2007/relationships/diagramDrawing" Target="../diagrams/drawing1.xml"/><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 name="Rectangle 85"/>
          <p:cNvSpPr>
            <a:spLocks noChangeArrowheads="1"/>
          </p:cNvSpPr>
          <p:nvPr/>
        </p:nvSpPr>
        <p:spPr bwMode="auto">
          <a:xfrm>
            <a:off x="21336000" y="9677400"/>
            <a:ext cx="6096000" cy="1371600"/>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lIns="281342" tIns="56269" rIns="281342" bIns="221530"/>
          <a:lstStyle/>
          <a:p>
            <a:pPr marL="281342" indent="-281342" eaLnBrk="0" hangingPunct="0">
              <a:spcBef>
                <a:spcPts val="308"/>
              </a:spcBef>
              <a:buFont typeface="Arial" pitchFamily="34" charset="0"/>
              <a:buChar char="•"/>
              <a:defRPr/>
            </a:pPr>
            <a:endParaRPr lang="en-US" sz="2400" dirty="0" smtClean="0">
              <a:latin typeface="Calibri" pitchFamily="34" charset="0"/>
              <a:cs typeface="Arial" pitchFamily="34" charset="0"/>
            </a:endParaRPr>
          </a:p>
        </p:txBody>
      </p:sp>
      <p:cxnSp>
        <p:nvCxnSpPr>
          <p:cNvPr id="24" name="Straight Connector 42"/>
          <p:cNvCxnSpPr/>
          <p:nvPr/>
        </p:nvCxnSpPr>
        <p:spPr>
          <a:xfrm flipV="1">
            <a:off x="0" y="285750"/>
            <a:ext cx="27432000" cy="38100"/>
          </a:xfrm>
          <a:prstGeom prst="straightConnector1">
            <a:avLst/>
          </a:prstGeom>
          <a:ln w="5080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40" name="Straight Connector 42"/>
          <p:cNvCxnSpPr/>
          <p:nvPr/>
        </p:nvCxnSpPr>
        <p:spPr>
          <a:xfrm rot="16200000" flipV="1">
            <a:off x="-7884886" y="8202386"/>
            <a:ext cx="16459200" cy="54428"/>
          </a:xfrm>
          <a:prstGeom prst="straightConnector1">
            <a:avLst/>
          </a:prstGeom>
          <a:ln w="5080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sp>
        <p:nvSpPr>
          <p:cNvPr id="2" name="Text Box 6"/>
          <p:cNvSpPr txBox="1">
            <a:spLocks noChangeArrowheads="1"/>
          </p:cNvSpPr>
          <p:nvPr/>
        </p:nvSpPr>
        <p:spPr bwMode="auto">
          <a:xfrm>
            <a:off x="653145" y="266701"/>
            <a:ext cx="26057679" cy="2247900"/>
          </a:xfrm>
          <a:prstGeom prst="rect">
            <a:avLst/>
          </a:prstGeom>
          <a:noFill/>
          <a:ln w="19050">
            <a:noFill/>
            <a:miter lim="800000"/>
            <a:headEnd/>
            <a:tailEnd/>
          </a:ln>
        </p:spPr>
        <p:txBody>
          <a:bodyPr lIns="332204" tIns="281266" rIns="332204" bIns="332204" anchor="ctr"/>
          <a:lstStyle/>
          <a:p>
            <a:pPr marL="1125064" eaLnBrk="0" hangingPunct="0">
              <a:lnSpc>
                <a:spcPct val="95000"/>
              </a:lnSpc>
              <a:spcBef>
                <a:spcPts val="614"/>
              </a:spcBef>
              <a:defRPr/>
            </a:pPr>
            <a:endParaRPr lang="en-US" sz="5800" b="1" cap="small" dirty="0">
              <a:solidFill>
                <a:schemeClr val="bg1"/>
              </a:solidFill>
              <a:latin typeface="+mn-lt"/>
              <a:cs typeface="Arial" charset="0"/>
            </a:endParaRPr>
          </a:p>
        </p:txBody>
      </p:sp>
      <p:sp>
        <p:nvSpPr>
          <p:cNvPr id="2052" name="Rectangle 31"/>
          <p:cNvSpPr>
            <a:spLocks noChangeArrowheads="1"/>
          </p:cNvSpPr>
          <p:nvPr/>
        </p:nvSpPr>
        <p:spPr bwMode="auto">
          <a:xfrm>
            <a:off x="0" y="0"/>
            <a:ext cx="27432000" cy="16459200"/>
          </a:xfrm>
          <a:prstGeom prst="rect">
            <a:avLst/>
          </a:prstGeom>
          <a:noFill/>
          <a:ln w="25400">
            <a:solidFill>
              <a:schemeClr val="tx1"/>
            </a:solidFill>
            <a:miter lim="800000"/>
            <a:headEnd/>
            <a:tailEnd/>
          </a:ln>
        </p:spPr>
        <p:txBody>
          <a:bodyPr wrap="none" lIns="56253" tIns="28127" rIns="56253" bIns="28127" anchor="ctr"/>
          <a:lstStyle/>
          <a:p>
            <a:pPr eaLnBrk="0" hangingPunct="0"/>
            <a:endParaRPr lang="en-US" dirty="0"/>
          </a:p>
        </p:txBody>
      </p:sp>
      <p:sp>
        <p:nvSpPr>
          <p:cNvPr id="2060" name="Rectangle 35"/>
          <p:cNvSpPr>
            <a:spLocks noChangeArrowheads="1"/>
          </p:cNvSpPr>
          <p:nvPr/>
        </p:nvSpPr>
        <p:spPr bwMode="auto">
          <a:xfrm>
            <a:off x="20682859" y="14935202"/>
            <a:ext cx="5878288" cy="243845"/>
          </a:xfrm>
          <a:prstGeom prst="rect">
            <a:avLst/>
          </a:prstGeom>
          <a:noFill/>
          <a:ln w="9525">
            <a:noFill/>
            <a:miter lim="800000"/>
            <a:headEnd/>
            <a:tailEnd/>
          </a:ln>
        </p:spPr>
        <p:txBody>
          <a:bodyPr lIns="56253" tIns="0" rIns="56253" bIns="28127">
            <a:spAutoFit/>
          </a:bodyPr>
          <a:lstStyle/>
          <a:p>
            <a:pPr algn="ctr" eaLnBrk="0" hangingPunct="0"/>
            <a:r>
              <a:rPr lang="en-AU" dirty="0"/>
              <a:t>.</a:t>
            </a:r>
          </a:p>
        </p:txBody>
      </p:sp>
      <p:sp>
        <p:nvSpPr>
          <p:cNvPr id="2065" name="TextBox 38"/>
          <p:cNvSpPr txBox="1">
            <a:spLocks noChangeArrowheads="1"/>
          </p:cNvSpPr>
          <p:nvPr/>
        </p:nvSpPr>
        <p:spPr bwMode="auto">
          <a:xfrm flipH="1">
            <a:off x="3701143" y="15736096"/>
            <a:ext cx="19050000" cy="272247"/>
          </a:xfrm>
          <a:prstGeom prst="rect">
            <a:avLst/>
          </a:prstGeom>
          <a:noFill/>
          <a:ln w="9525">
            <a:noFill/>
            <a:miter lim="800000"/>
            <a:headEnd/>
            <a:tailEnd/>
          </a:ln>
        </p:spPr>
        <p:txBody>
          <a:bodyPr lIns="56253" tIns="28127" rIns="56253" bIns="28127">
            <a:spAutoFit/>
          </a:bodyPr>
          <a:lstStyle/>
          <a:p>
            <a:pPr eaLnBrk="0" hangingPunct="0"/>
            <a:r>
              <a:rPr lang="en-US" dirty="0"/>
              <a:t> </a:t>
            </a:r>
          </a:p>
        </p:txBody>
      </p:sp>
      <p:sp>
        <p:nvSpPr>
          <p:cNvPr id="37" name="Text Box 6"/>
          <p:cNvSpPr txBox="1">
            <a:spLocks noChangeArrowheads="1"/>
          </p:cNvSpPr>
          <p:nvPr/>
        </p:nvSpPr>
        <p:spPr bwMode="auto">
          <a:xfrm>
            <a:off x="6324600" y="1143000"/>
            <a:ext cx="18288000" cy="1466850"/>
          </a:xfrm>
          <a:prstGeom prst="rect">
            <a:avLst/>
          </a:prstGeom>
          <a:solidFill>
            <a:schemeClr val="bg1"/>
          </a:solidFill>
          <a:ln w="19050">
            <a:noFill/>
            <a:miter lim="800000"/>
            <a:headEnd/>
            <a:tailEnd/>
          </a:ln>
        </p:spPr>
        <p:txBody>
          <a:bodyPr lIns="332204" tIns="281266" rIns="332204" bIns="332204" anchor="ctr"/>
          <a:lstStyle/>
          <a:p>
            <a:pPr algn="ctr" eaLnBrk="0" hangingPunct="0">
              <a:lnSpc>
                <a:spcPct val="95000"/>
              </a:lnSpc>
              <a:spcBef>
                <a:spcPts val="0"/>
              </a:spcBef>
              <a:defRPr/>
            </a:pPr>
            <a:r>
              <a:rPr lang="en-US" sz="4000" b="1" dirty="0" smtClean="0">
                <a:solidFill>
                  <a:schemeClr val="accent1">
                    <a:lumMod val="60000"/>
                    <a:lumOff val="40000"/>
                  </a:schemeClr>
                </a:solidFill>
                <a:latin typeface="+mj-lt"/>
              </a:rPr>
              <a:t>FORMATION OF AN EDUCATION DISCOVERY INSTITUTE (EDI) WITHIN AN ACADEMIC HEALTH CENTER: OPPORTUNITIES AND CHALLENGES</a:t>
            </a:r>
          </a:p>
          <a:p>
            <a:pPr algn="ctr" eaLnBrk="0" hangingPunct="0">
              <a:lnSpc>
                <a:spcPct val="95000"/>
              </a:lnSpc>
              <a:spcBef>
                <a:spcPts val="0"/>
              </a:spcBef>
              <a:defRPr/>
            </a:pPr>
            <a:endParaRPr lang="en-US" sz="5800" b="1" cap="small" dirty="0">
              <a:solidFill>
                <a:srgbClr val="558ED5"/>
              </a:solidFill>
              <a:latin typeface="Calibri" pitchFamily="34" charset="0"/>
              <a:cs typeface="Arial" charset="0"/>
            </a:endParaRPr>
          </a:p>
        </p:txBody>
      </p:sp>
      <p:pic>
        <p:nvPicPr>
          <p:cNvPr id="23" name="Picture 22" descr="di_education logo.eps"/>
          <p:cNvPicPr>
            <a:picLocks noChangeAspect="1"/>
          </p:cNvPicPr>
          <p:nvPr/>
        </p:nvPicPr>
        <p:blipFill>
          <a:blip r:embed="rId3" cstate="print"/>
          <a:stretch>
            <a:fillRect/>
          </a:stretch>
        </p:blipFill>
        <p:spPr>
          <a:xfrm>
            <a:off x="23850600" y="381000"/>
            <a:ext cx="7965338" cy="3658015"/>
          </a:xfrm>
          <a:prstGeom prst="rect">
            <a:avLst/>
          </a:prstGeom>
          <a:noFill/>
        </p:spPr>
      </p:pic>
      <p:cxnSp>
        <p:nvCxnSpPr>
          <p:cNvPr id="28" name="Straight Connector 42"/>
          <p:cNvCxnSpPr/>
          <p:nvPr/>
        </p:nvCxnSpPr>
        <p:spPr>
          <a:xfrm rot="10800000">
            <a:off x="0" y="16154401"/>
            <a:ext cx="27432000" cy="794"/>
          </a:xfrm>
          <a:prstGeom prst="straightConnector1">
            <a:avLst/>
          </a:prstGeom>
          <a:ln w="5080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42" name="Straight Connector 42"/>
          <p:cNvCxnSpPr/>
          <p:nvPr/>
        </p:nvCxnSpPr>
        <p:spPr>
          <a:xfrm rot="5400000">
            <a:off x="18848699" y="8201903"/>
            <a:ext cx="16459597" cy="54996"/>
          </a:xfrm>
          <a:prstGeom prst="straightConnector1">
            <a:avLst/>
          </a:prstGeom>
          <a:ln w="5080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sp>
        <p:nvSpPr>
          <p:cNvPr id="29" name="Rectangle 57"/>
          <p:cNvSpPr>
            <a:spLocks noChangeArrowheads="1"/>
          </p:cNvSpPr>
          <p:nvPr/>
        </p:nvSpPr>
        <p:spPr bwMode="auto">
          <a:xfrm>
            <a:off x="1079500" y="4743450"/>
            <a:ext cx="6083300" cy="2724150"/>
          </a:xfrm>
          <a:prstGeom prst="rect">
            <a:avLst/>
          </a:prstGeom>
          <a:noFill/>
          <a:ln w="76200">
            <a:noFill/>
            <a:headEnd/>
            <a:tailEnd/>
          </a:ln>
        </p:spPr>
        <p:style>
          <a:lnRef idx="2">
            <a:schemeClr val="dk1"/>
          </a:lnRef>
          <a:fillRef idx="1">
            <a:schemeClr val="lt1"/>
          </a:fillRef>
          <a:effectRef idx="0">
            <a:schemeClr val="dk1"/>
          </a:effectRef>
          <a:fontRef idx="minor">
            <a:schemeClr val="dk1"/>
          </a:fontRef>
        </p:style>
        <p:txBody>
          <a:bodyPr lIns="112537" tIns="56269" rIns="112537" bIns="221530"/>
          <a:lstStyle/>
          <a:p>
            <a:pPr marL="211007" indent="-211007">
              <a:spcBef>
                <a:spcPts val="1108"/>
              </a:spcBef>
              <a:defRPr/>
            </a:pPr>
            <a:endParaRPr lang="en-US" sz="24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US" sz="24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AU" sz="2400" dirty="0" smtClean="0">
              <a:ln w="1905"/>
              <a:solidFill>
                <a:schemeClr val="tx1"/>
              </a:solidFill>
              <a:effectLst>
                <a:innerShdw blurRad="69850" dist="43180" dir="5400000">
                  <a:srgbClr val="000000">
                    <a:alpha val="65000"/>
                  </a:srgbClr>
                </a:innerShdw>
              </a:effectLst>
              <a:latin typeface="+mj-lt"/>
              <a:cs typeface="Arial" charset="0"/>
            </a:endParaRPr>
          </a:p>
        </p:txBody>
      </p:sp>
      <p:sp>
        <p:nvSpPr>
          <p:cNvPr id="30" name="Rectangle 61"/>
          <p:cNvSpPr>
            <a:spLocks noChangeArrowheads="1"/>
          </p:cNvSpPr>
          <p:nvPr/>
        </p:nvSpPr>
        <p:spPr bwMode="auto">
          <a:xfrm>
            <a:off x="20247428" y="11734800"/>
            <a:ext cx="6096000" cy="3962400"/>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lIns="221530" tIns="0" rIns="221530" bIns="221530"/>
          <a:lstStyle/>
          <a:p>
            <a:pPr>
              <a:defRPr/>
            </a:pP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rial" charset="0"/>
            </a:endParaRPr>
          </a:p>
          <a:p>
            <a:pPr>
              <a:defRPr/>
            </a:pP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rial" charset="0"/>
            </a:endParaRPr>
          </a:p>
          <a:p>
            <a:pPr>
              <a:defRPr/>
            </a:pP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rial" charset="0"/>
            </a:endParaRPr>
          </a:p>
          <a:p>
            <a:pPr>
              <a:buFont typeface="Arial" charset="0"/>
              <a:buChar char="•"/>
              <a:defRPr/>
            </a:pPr>
            <a:endParaRPr lang="en-A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rial" charset="0"/>
            </a:endParaRPr>
          </a:p>
        </p:txBody>
      </p:sp>
      <p:sp>
        <p:nvSpPr>
          <p:cNvPr id="38" name="Rectangle 85"/>
          <p:cNvSpPr>
            <a:spLocks noChangeArrowheads="1"/>
          </p:cNvSpPr>
          <p:nvPr/>
        </p:nvSpPr>
        <p:spPr bwMode="auto">
          <a:xfrm>
            <a:off x="20301858" y="14287500"/>
            <a:ext cx="6096000" cy="1028700"/>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lIns="281342" tIns="56269" rIns="281342" bIns="221530"/>
          <a:lstStyle/>
          <a:p>
            <a:pPr>
              <a:buFont typeface="Arial" pitchFamily="34" charset="0"/>
              <a:buChar char="•"/>
            </a:pPr>
            <a:endParaRPr lang="en-US" sz="1200" dirty="0">
              <a:latin typeface="Arial" pitchFamily="34" charset="0"/>
              <a:cs typeface="Arial" pitchFamily="34" charset="0"/>
            </a:endParaRPr>
          </a:p>
        </p:txBody>
      </p:sp>
      <p:sp>
        <p:nvSpPr>
          <p:cNvPr id="44" name="TextBox 43"/>
          <p:cNvSpPr txBox="1"/>
          <p:nvPr/>
        </p:nvSpPr>
        <p:spPr>
          <a:xfrm>
            <a:off x="20247429" y="14363701"/>
            <a:ext cx="6313714" cy="580038"/>
          </a:xfrm>
          <a:prstGeom prst="rect">
            <a:avLst/>
          </a:prstGeom>
          <a:noFill/>
        </p:spPr>
        <p:txBody>
          <a:bodyPr wrap="square" lIns="56269" tIns="28134" rIns="56269" bIns="28134" rtlCol="0">
            <a:spAutoFit/>
          </a:bodyPr>
          <a:lstStyle/>
          <a:p>
            <a:pPr indent="-281342" eaLnBrk="0" hangingPunct="0">
              <a:spcBef>
                <a:spcPts val="0"/>
              </a:spcBef>
              <a:spcAft>
                <a:spcPts val="0"/>
              </a:spcAft>
              <a:defRPr/>
            </a:pPr>
            <a:r>
              <a:rPr lang="en-US" sz="1000" dirty="0" smtClean="0">
                <a:latin typeface="Calibri" pitchFamily="34" charset="0"/>
                <a:cs typeface="Arial" pitchFamily="34" charset="0"/>
              </a:rPr>
              <a:t>.</a:t>
            </a:r>
          </a:p>
          <a:p>
            <a:pPr indent="-281342" eaLnBrk="0" hangingPunct="0">
              <a:spcBef>
                <a:spcPts val="0"/>
              </a:spcBef>
              <a:spcAft>
                <a:spcPts val="0"/>
              </a:spcAft>
              <a:defRPr/>
            </a:pPr>
            <a:endParaRPr lang="en-US" sz="1000" dirty="0" smtClean="0">
              <a:latin typeface="Calibri" pitchFamily="34" charset="0"/>
              <a:cs typeface="Arial" pitchFamily="34" charset="0"/>
            </a:endParaRPr>
          </a:p>
          <a:p>
            <a:endParaRPr lang="en-US" dirty="0"/>
          </a:p>
        </p:txBody>
      </p:sp>
      <p:sp>
        <p:nvSpPr>
          <p:cNvPr id="50" name="TextBox 49"/>
          <p:cNvSpPr txBox="1"/>
          <p:nvPr/>
        </p:nvSpPr>
        <p:spPr>
          <a:xfrm>
            <a:off x="9742714" y="16040101"/>
            <a:ext cx="16865082" cy="272261"/>
          </a:xfrm>
          <a:prstGeom prst="rect">
            <a:avLst/>
          </a:prstGeom>
          <a:noFill/>
        </p:spPr>
        <p:txBody>
          <a:bodyPr wrap="square" lIns="56269" tIns="28134" rIns="56269" bIns="28134" rtlCol="0">
            <a:spAutoFit/>
          </a:bodyPr>
          <a:lstStyle/>
          <a:p>
            <a:pPr algn="r"/>
            <a:r>
              <a:rPr lang="en-US" b="1" dirty="0" smtClean="0">
                <a:solidFill>
                  <a:schemeClr val="bg1"/>
                </a:solidFill>
                <a:latin typeface="Arial" pitchFamily="34" charset="0"/>
                <a:cs typeface="Arial" pitchFamily="34" charset="0"/>
              </a:rPr>
              <a:t>Presented at the Southern Group on Educational Affairs Conference, Houston, TX 04/15/2011</a:t>
            </a:r>
            <a:endParaRPr lang="en-US" b="1" dirty="0">
              <a:solidFill>
                <a:schemeClr val="bg1"/>
              </a:solidFill>
              <a:latin typeface="Arial" pitchFamily="34" charset="0"/>
              <a:cs typeface="Arial" pitchFamily="34" charset="0"/>
            </a:endParaRPr>
          </a:p>
        </p:txBody>
      </p:sp>
      <p:sp>
        <p:nvSpPr>
          <p:cNvPr id="55" name="Rectangle 57"/>
          <p:cNvSpPr>
            <a:spLocks noChangeArrowheads="1"/>
          </p:cNvSpPr>
          <p:nvPr/>
        </p:nvSpPr>
        <p:spPr bwMode="auto">
          <a:xfrm>
            <a:off x="1016000" y="11658600"/>
            <a:ext cx="6070600" cy="4800600"/>
          </a:xfrm>
          <a:prstGeom prst="rect">
            <a:avLst/>
          </a:prstGeom>
          <a:noFill/>
          <a:ln w="76200">
            <a:noFill/>
            <a:headEnd/>
            <a:tailEnd/>
          </a:ln>
        </p:spPr>
        <p:style>
          <a:lnRef idx="2">
            <a:schemeClr val="dk1"/>
          </a:lnRef>
          <a:fillRef idx="1">
            <a:schemeClr val="lt1"/>
          </a:fillRef>
          <a:effectRef idx="0">
            <a:schemeClr val="dk1"/>
          </a:effectRef>
          <a:fontRef idx="minor">
            <a:schemeClr val="dk1"/>
          </a:fontRef>
        </p:style>
        <p:txBody>
          <a:bodyPr lIns="112537" tIns="56269" rIns="112537" bIns="221530"/>
          <a:lstStyle/>
          <a:p>
            <a:pPr marL="211007" indent="-211007">
              <a:spcBef>
                <a:spcPts val="1108"/>
              </a:spcBef>
              <a:buFont typeface="Arial" pitchFamily="34" charset="0"/>
              <a:buChar char="•"/>
              <a:defRPr/>
            </a:pPr>
            <a:endParaRPr lang="en-US" sz="25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AU" sz="2500" dirty="0" smtClean="0">
              <a:ln w="1905"/>
              <a:solidFill>
                <a:schemeClr val="tx1"/>
              </a:solidFill>
              <a:effectLst>
                <a:innerShdw blurRad="69850" dist="43180" dir="5400000">
                  <a:srgbClr val="000000">
                    <a:alpha val="65000"/>
                  </a:srgbClr>
                </a:innerShdw>
              </a:effectLst>
              <a:latin typeface="+mj-lt"/>
              <a:cs typeface="Arial" charset="0"/>
            </a:endParaRPr>
          </a:p>
        </p:txBody>
      </p:sp>
      <p:sp>
        <p:nvSpPr>
          <p:cNvPr id="49" name="Rectangle 57"/>
          <p:cNvSpPr>
            <a:spLocks noChangeArrowheads="1"/>
          </p:cNvSpPr>
          <p:nvPr/>
        </p:nvSpPr>
        <p:spPr bwMode="auto">
          <a:xfrm>
            <a:off x="1079500" y="8458200"/>
            <a:ext cx="6007100" cy="2057400"/>
          </a:xfrm>
          <a:prstGeom prst="rect">
            <a:avLst/>
          </a:prstGeom>
          <a:noFill/>
          <a:ln w="76200">
            <a:noFill/>
            <a:headEnd/>
            <a:tailEnd/>
          </a:ln>
        </p:spPr>
        <p:style>
          <a:lnRef idx="2">
            <a:schemeClr val="dk1"/>
          </a:lnRef>
          <a:fillRef idx="1">
            <a:schemeClr val="lt1"/>
          </a:fillRef>
          <a:effectRef idx="0">
            <a:schemeClr val="dk1"/>
          </a:effectRef>
          <a:fontRef idx="minor">
            <a:schemeClr val="dk1"/>
          </a:fontRef>
        </p:style>
        <p:txBody>
          <a:bodyPr lIns="112537" tIns="56269" rIns="112537" bIns="221530"/>
          <a:lstStyle/>
          <a:p>
            <a:pPr marL="211007" indent="-211007">
              <a:spcBef>
                <a:spcPts val="1108"/>
              </a:spcBef>
              <a:defRPr/>
            </a:pPr>
            <a:endParaRPr lang="en-US" sz="2400" dirty="0" smtClean="0">
              <a:ln w="1905"/>
              <a:solidFill>
                <a:schemeClr val="tx1"/>
              </a:solidFill>
              <a:effectLst>
                <a:innerShdw blurRad="69850" dist="43180" dir="5400000">
                  <a:srgbClr val="000000">
                    <a:alpha val="65000"/>
                  </a:srgbClr>
                </a:innerShdw>
              </a:effectLst>
              <a:latin typeface="Calibri" pitchFamily="34" charset="0"/>
              <a:cs typeface="Arial" pitchFamily="34" charset="0"/>
            </a:endParaRPr>
          </a:p>
          <a:p>
            <a:pPr marL="211007" indent="-211007">
              <a:spcBef>
                <a:spcPts val="1108"/>
              </a:spcBef>
              <a:buFont typeface="Arial" pitchFamily="34" charset="0"/>
              <a:buChar char="•"/>
              <a:defRPr/>
            </a:pPr>
            <a:endParaRPr lang="en-US" sz="25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AU" sz="2500" dirty="0" smtClean="0">
              <a:ln w="1905"/>
              <a:solidFill>
                <a:schemeClr val="tx1"/>
              </a:solidFill>
              <a:effectLst>
                <a:innerShdw blurRad="69850" dist="43180" dir="5400000">
                  <a:srgbClr val="000000">
                    <a:alpha val="65000"/>
                  </a:srgbClr>
                </a:innerShdw>
              </a:effectLst>
              <a:latin typeface="+mj-lt"/>
              <a:cs typeface="Arial" charset="0"/>
            </a:endParaRPr>
          </a:p>
          <a:p>
            <a:pPr marL="211007" indent="-211007">
              <a:spcBef>
                <a:spcPts val="1108"/>
              </a:spcBef>
              <a:buFont typeface="Arial" pitchFamily="34" charset="0"/>
              <a:buChar char="•"/>
              <a:defRPr/>
            </a:pPr>
            <a:endParaRPr lang="en-US" sz="2200" dirty="0" smtClean="0">
              <a:ln w="1905"/>
              <a:solidFill>
                <a:schemeClr val="tx1"/>
              </a:solidFill>
              <a:effectLst>
                <a:innerShdw blurRad="69850" dist="43180" dir="5400000">
                  <a:srgbClr val="000000">
                    <a:alpha val="65000"/>
                  </a:srgbClr>
                </a:innerShdw>
              </a:effectLst>
              <a:latin typeface="+mj-lt"/>
              <a:cs typeface="Arial" pitchFamily="34" charset="0"/>
            </a:endParaRPr>
          </a:p>
        </p:txBody>
      </p:sp>
      <p:sp>
        <p:nvSpPr>
          <p:cNvPr id="15363" name="Text Box 8"/>
          <p:cNvSpPr txBox="1">
            <a:spLocks noChangeArrowheads="1"/>
          </p:cNvSpPr>
          <p:nvPr/>
        </p:nvSpPr>
        <p:spPr bwMode="auto">
          <a:xfrm>
            <a:off x="4495800" y="2133600"/>
            <a:ext cx="19812000" cy="1409700"/>
          </a:xfrm>
          <a:prstGeom prst="rect">
            <a:avLst/>
          </a:prstGeom>
          <a:solidFill>
            <a:schemeClr val="accent5">
              <a:lumMod val="40000"/>
              <a:lumOff val="60000"/>
            </a:schemeClr>
          </a:solidFill>
          <a:ln>
            <a:noFill/>
            <a:headEnd/>
            <a:tailEnd/>
          </a:ln>
        </p:spPr>
        <p:style>
          <a:lnRef idx="2">
            <a:schemeClr val="dk1"/>
          </a:lnRef>
          <a:fillRef idx="1">
            <a:schemeClr val="lt1"/>
          </a:fillRef>
          <a:effectRef idx="0">
            <a:schemeClr val="dk1"/>
          </a:effectRef>
          <a:fontRef idx="minor">
            <a:schemeClr val="dk1"/>
          </a:fontRef>
        </p:style>
        <p:txBody>
          <a:bodyPr lIns="221470" tIns="0" rIns="221470" bIns="221470"/>
          <a:lstStyle/>
          <a:p>
            <a:pPr algn="ctr"/>
            <a:r>
              <a:rPr lang="en-US" sz="2800" b="1" dirty="0" smtClean="0">
                <a:latin typeface="+mj-lt"/>
              </a:rPr>
              <a:t>Lara M. Stepleman, Peggy J. Wagner, Andria M. Thomas, &amp; Ruth-Marie E. Fincher</a:t>
            </a:r>
          </a:p>
          <a:p>
            <a:pPr algn="ctr"/>
            <a:r>
              <a:rPr lang="en-US" sz="2800" b="1" dirty="0" smtClean="0">
                <a:latin typeface="+mj-lt"/>
              </a:rPr>
              <a:t>Education Discovery Institute</a:t>
            </a:r>
          </a:p>
          <a:p>
            <a:pPr algn="ctr"/>
            <a:r>
              <a:rPr lang="en-GB" sz="2800" b="1" dirty="0" smtClean="0">
                <a:solidFill>
                  <a:schemeClr val="tx1"/>
                </a:solidFill>
                <a:latin typeface="+mj-lt"/>
                <a:ea typeface="ＭＳ Ｐゴシック" charset="-128"/>
              </a:rPr>
              <a:t>Medical College of Georgia at Georgia Health Sciences University,  Augusta, GA</a:t>
            </a:r>
          </a:p>
          <a:p>
            <a:pPr algn="ctr" eaLnBrk="0" hangingPunct="0">
              <a:spcBef>
                <a:spcPct val="20000"/>
              </a:spcBef>
              <a:defRPr/>
            </a:pPr>
            <a:endParaRPr lang="en-GB" sz="3000" dirty="0">
              <a:solidFill>
                <a:srgbClr val="000000"/>
              </a:solidFill>
              <a:latin typeface="Arial" charset="0"/>
              <a:ea typeface="ＭＳ Ｐゴシック" charset="-128"/>
            </a:endParaRPr>
          </a:p>
        </p:txBody>
      </p:sp>
      <p:sp>
        <p:nvSpPr>
          <p:cNvPr id="63" name="Rectangle 57"/>
          <p:cNvSpPr>
            <a:spLocks noChangeArrowheads="1"/>
          </p:cNvSpPr>
          <p:nvPr/>
        </p:nvSpPr>
        <p:spPr bwMode="auto">
          <a:xfrm>
            <a:off x="20345400" y="11277600"/>
            <a:ext cx="6083300" cy="4800600"/>
          </a:xfrm>
          <a:prstGeom prst="rect">
            <a:avLst/>
          </a:prstGeom>
          <a:noFill/>
          <a:ln w="76200">
            <a:noFill/>
            <a:headEnd/>
            <a:tailEnd/>
          </a:ln>
        </p:spPr>
        <p:style>
          <a:lnRef idx="2">
            <a:schemeClr val="dk1"/>
          </a:lnRef>
          <a:fillRef idx="1">
            <a:schemeClr val="lt1"/>
          </a:fillRef>
          <a:effectRef idx="0">
            <a:schemeClr val="dk1"/>
          </a:effectRef>
          <a:fontRef idx="minor">
            <a:schemeClr val="dk1"/>
          </a:fontRef>
        </p:style>
        <p:txBody>
          <a:bodyPr lIns="112537" tIns="56269" rIns="112537" bIns="221530"/>
          <a:lstStyle/>
          <a:p>
            <a:pPr marL="211007" indent="-211007">
              <a:spcBef>
                <a:spcPts val="1108"/>
              </a:spcBef>
              <a:defRPr/>
            </a:pPr>
            <a:endParaRPr lang="en-US" sz="24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US" sz="2400" dirty="0" smtClean="0">
              <a:ln w="1905"/>
              <a:solidFill>
                <a:schemeClr val="tx1"/>
              </a:solidFill>
              <a:effectLst>
                <a:innerShdw blurRad="69850" dist="43180" dir="5400000">
                  <a:srgbClr val="000000">
                    <a:alpha val="65000"/>
                  </a:srgbClr>
                </a:innerShdw>
              </a:effectLst>
              <a:latin typeface="+mj-lt"/>
              <a:cs typeface="Arial" pitchFamily="34" charset="0"/>
            </a:endParaRPr>
          </a:p>
          <a:p>
            <a:pPr marL="211007" indent="-211007">
              <a:spcBef>
                <a:spcPts val="1108"/>
              </a:spcBef>
              <a:buFont typeface="Arial" pitchFamily="34" charset="0"/>
              <a:buChar char="•"/>
              <a:defRPr/>
            </a:pPr>
            <a:endParaRPr lang="en-AU" sz="2400" dirty="0" smtClean="0">
              <a:ln w="1905"/>
              <a:solidFill>
                <a:schemeClr val="tx1"/>
              </a:solidFill>
              <a:effectLst>
                <a:innerShdw blurRad="69850" dist="43180" dir="5400000">
                  <a:srgbClr val="000000">
                    <a:alpha val="65000"/>
                  </a:srgbClr>
                </a:innerShdw>
              </a:effectLst>
              <a:latin typeface="+mj-lt"/>
              <a:cs typeface="Arial" charset="0"/>
            </a:endParaRPr>
          </a:p>
        </p:txBody>
      </p:sp>
      <p:sp>
        <p:nvSpPr>
          <p:cNvPr id="39" name="TextBox 38"/>
          <p:cNvSpPr txBox="1"/>
          <p:nvPr/>
        </p:nvSpPr>
        <p:spPr>
          <a:xfrm>
            <a:off x="685800" y="4191000"/>
            <a:ext cx="8610600" cy="4801314"/>
          </a:xfrm>
          <a:prstGeom prst="rect">
            <a:avLst/>
          </a:prstGeom>
          <a:noFill/>
        </p:spPr>
        <p:txBody>
          <a:bodyPr wrap="square" rtlCol="0">
            <a:spAutoFit/>
          </a:bodyPr>
          <a:lstStyle/>
          <a:p>
            <a:r>
              <a:rPr lang="en-US" sz="2400" dirty="0" smtClean="0">
                <a:latin typeface="+mj-lt"/>
              </a:rPr>
              <a:t>The Education Discovery Institute (EDI) was founded as one of six “Discovery Institutes” at Georgia Health Sciences University (GHSU) to facilitate the development, implementation, and dissemination of innovative, nationally impactful health sciences education scholarship. </a:t>
            </a:r>
            <a:br>
              <a:rPr lang="en-US" sz="2400" dirty="0" smtClean="0">
                <a:latin typeface="+mj-lt"/>
              </a:rPr>
            </a:br>
            <a:r>
              <a:rPr lang="en-US" sz="2400" dirty="0" smtClean="0">
                <a:latin typeface="+mj-lt"/>
              </a:rPr>
              <a:t>Our goal is to describe the development of the Education Discovery Institute at GHSU including :</a:t>
            </a:r>
          </a:p>
          <a:p>
            <a:pPr marL="1195388" lvl="1">
              <a:buClr>
                <a:schemeClr val="accent1">
                  <a:lumMod val="75000"/>
                </a:schemeClr>
              </a:buClr>
              <a:buFont typeface="Wingdings" pitchFamily="2" charset="2"/>
              <a:buChar char="§"/>
            </a:pPr>
            <a:r>
              <a:rPr lang="en-US" sz="2400" dirty="0" smtClean="0">
                <a:latin typeface="+mj-lt"/>
              </a:rPr>
              <a:t>Initial planning</a:t>
            </a:r>
          </a:p>
          <a:p>
            <a:pPr marL="1195388" lvl="1">
              <a:buClr>
                <a:schemeClr val="accent1">
                  <a:lumMod val="75000"/>
                </a:schemeClr>
              </a:buClr>
              <a:buFont typeface="Wingdings" pitchFamily="2" charset="2"/>
              <a:buChar char="§"/>
            </a:pPr>
            <a:r>
              <a:rPr lang="en-US" sz="2400" dirty="0" smtClean="0">
                <a:latin typeface="+mj-lt"/>
              </a:rPr>
              <a:t>Program development</a:t>
            </a:r>
          </a:p>
          <a:p>
            <a:pPr marL="1195388" lvl="1">
              <a:buClr>
                <a:schemeClr val="accent1">
                  <a:lumMod val="75000"/>
                </a:schemeClr>
              </a:buClr>
              <a:buFont typeface="Wingdings" pitchFamily="2" charset="2"/>
              <a:buChar char="§"/>
            </a:pPr>
            <a:r>
              <a:rPr lang="en-US" sz="2400" dirty="0" smtClean="0">
                <a:latin typeface="+mj-lt"/>
              </a:rPr>
              <a:t>Programming and scholarship outcomes at 18 months</a:t>
            </a:r>
          </a:p>
          <a:p>
            <a:pPr marL="1195388" lvl="1">
              <a:buClr>
                <a:schemeClr val="accent1">
                  <a:lumMod val="75000"/>
                </a:schemeClr>
              </a:buClr>
              <a:buFont typeface="Wingdings" pitchFamily="2" charset="2"/>
              <a:buChar char="§"/>
            </a:pPr>
            <a:r>
              <a:rPr lang="en-US" sz="2400" dirty="0" smtClean="0">
                <a:latin typeface="+mj-lt"/>
              </a:rPr>
              <a:t>Challenges to date </a:t>
            </a:r>
          </a:p>
          <a:p>
            <a:pPr marL="1195388" lvl="1">
              <a:buClr>
                <a:schemeClr val="accent1">
                  <a:lumMod val="75000"/>
                </a:schemeClr>
              </a:buClr>
              <a:buFont typeface="Wingdings" pitchFamily="2" charset="2"/>
              <a:buChar char="§"/>
            </a:pPr>
            <a:r>
              <a:rPr lang="en-US" sz="2400" dirty="0" smtClean="0">
                <a:latin typeface="+mj-lt"/>
              </a:rPr>
              <a:t>Applicability of the Institute model to other settings</a:t>
            </a:r>
          </a:p>
          <a:p>
            <a:pPr>
              <a:buFont typeface="Arial" pitchFamily="34" charset="0"/>
              <a:buChar char="•"/>
            </a:pPr>
            <a:endParaRPr lang="en-US" sz="1800" dirty="0" smtClean="0">
              <a:latin typeface="+mj-lt"/>
            </a:endParaRPr>
          </a:p>
        </p:txBody>
      </p:sp>
      <p:pic>
        <p:nvPicPr>
          <p:cNvPr id="41" name="Picture 40" descr="EDIpic.JPG"/>
          <p:cNvPicPr>
            <a:picLocks noChangeAspect="1"/>
          </p:cNvPicPr>
          <p:nvPr/>
        </p:nvPicPr>
        <p:blipFill>
          <a:blip r:embed="rId4" cstate="print"/>
          <a:stretch>
            <a:fillRect/>
          </a:stretch>
        </p:blipFill>
        <p:spPr>
          <a:xfrm>
            <a:off x="20726400" y="8839200"/>
            <a:ext cx="3733800" cy="2499571"/>
          </a:xfrm>
          <a:prstGeom prst="rect">
            <a:avLst/>
          </a:prstGeom>
        </p:spPr>
      </p:pic>
      <p:graphicFrame>
        <p:nvGraphicFramePr>
          <p:cNvPr id="46" name="Diagram 45"/>
          <p:cNvGraphicFramePr/>
          <p:nvPr/>
        </p:nvGraphicFramePr>
        <p:xfrm>
          <a:off x="4953000" y="12192000"/>
          <a:ext cx="4343400" cy="33528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8" name="TextBox 47"/>
          <p:cNvSpPr txBox="1"/>
          <p:nvPr/>
        </p:nvSpPr>
        <p:spPr>
          <a:xfrm>
            <a:off x="4953000" y="15316200"/>
            <a:ext cx="5867400" cy="461665"/>
          </a:xfrm>
          <a:prstGeom prst="rect">
            <a:avLst/>
          </a:prstGeom>
          <a:noFill/>
        </p:spPr>
        <p:txBody>
          <a:bodyPr wrap="square" rtlCol="0">
            <a:spAutoFit/>
          </a:bodyPr>
          <a:lstStyle/>
          <a:p>
            <a:r>
              <a:rPr lang="en-US" sz="2400" b="1" dirty="0" smtClean="0">
                <a:latin typeface="+mj-lt"/>
              </a:rPr>
              <a:t>EDI Translational Science Model</a:t>
            </a:r>
            <a:endParaRPr lang="en-US" sz="2400" b="1" dirty="0">
              <a:latin typeface="+mj-lt"/>
            </a:endParaRPr>
          </a:p>
        </p:txBody>
      </p:sp>
      <p:sp>
        <p:nvSpPr>
          <p:cNvPr id="53" name="TextBox 52"/>
          <p:cNvSpPr txBox="1"/>
          <p:nvPr/>
        </p:nvSpPr>
        <p:spPr>
          <a:xfrm>
            <a:off x="838200" y="9448800"/>
            <a:ext cx="8458200" cy="2523768"/>
          </a:xfrm>
          <a:prstGeom prst="rect">
            <a:avLst/>
          </a:prstGeom>
          <a:solidFill>
            <a:schemeClr val="accent5">
              <a:lumMod val="20000"/>
              <a:lumOff val="80000"/>
            </a:schemeClr>
          </a:solidFill>
        </p:spPr>
        <p:txBody>
          <a:bodyPr wrap="square" rtlCol="0">
            <a:spAutoFit/>
          </a:bodyPr>
          <a:lstStyle/>
          <a:p>
            <a:pPr marL="0" lvl="1"/>
            <a:r>
              <a:rPr lang="en-US" sz="2400" dirty="0" smtClean="0">
                <a:latin typeface="+mj-lt"/>
              </a:rPr>
              <a:t>In 2008, the Dean of the School of Medicine charged a planning team of educators and educational researchers to develop an educational discovery institute that paralleled other translational science discovery institutes forming within the Institution. The EDI was developed to advance GHSU’s reputation for scholarly research and career development in education though:</a:t>
            </a:r>
          </a:p>
          <a:p>
            <a:endParaRPr lang="en-US" dirty="0"/>
          </a:p>
        </p:txBody>
      </p:sp>
      <p:sp>
        <p:nvSpPr>
          <p:cNvPr id="60" name="TextBox 59"/>
          <p:cNvSpPr txBox="1"/>
          <p:nvPr/>
        </p:nvSpPr>
        <p:spPr>
          <a:xfrm>
            <a:off x="11582400" y="11049000"/>
            <a:ext cx="6172200" cy="461665"/>
          </a:xfrm>
          <a:prstGeom prst="rect">
            <a:avLst/>
          </a:prstGeom>
          <a:noFill/>
        </p:spPr>
        <p:txBody>
          <a:bodyPr wrap="square" rtlCol="0">
            <a:spAutoFit/>
          </a:bodyPr>
          <a:lstStyle/>
          <a:p>
            <a:r>
              <a:rPr lang="en-US" sz="2400" b="1" dirty="0" smtClean="0">
                <a:latin typeface="+mj-lt"/>
              </a:rPr>
              <a:t>Present Day EDI Program Schematic</a:t>
            </a:r>
            <a:endParaRPr lang="en-US" sz="2400" b="1" dirty="0">
              <a:latin typeface="+mj-lt"/>
            </a:endParaRPr>
          </a:p>
        </p:txBody>
      </p:sp>
      <p:sp>
        <p:nvSpPr>
          <p:cNvPr id="61" name="Text Box 162"/>
          <p:cNvSpPr txBox="1">
            <a:spLocks noChangeArrowheads="1"/>
          </p:cNvSpPr>
          <p:nvPr/>
        </p:nvSpPr>
        <p:spPr bwMode="auto">
          <a:xfrm>
            <a:off x="762000" y="3657600"/>
            <a:ext cx="8458200" cy="549685"/>
          </a:xfrm>
          <a:prstGeom prst="roundRect">
            <a:avLst/>
          </a:prstGeom>
          <a:solidFill>
            <a:schemeClr val="accent1">
              <a:lumMod val="75000"/>
            </a:schemeClr>
          </a:solidFill>
          <a:ln w="9525">
            <a:noFill/>
            <a:miter lim="800000"/>
            <a:headEnd/>
            <a:tailEnd/>
          </a:ln>
        </p:spPr>
        <p:txBody>
          <a:bodyPr wrap="square" lIns="65306" tIns="32653" rIns="65306" bIns="32653">
            <a:spAutoFit/>
          </a:bodyPr>
          <a:lstStyle/>
          <a:p>
            <a:pPr algn="ctr" defTabSz="652463"/>
            <a:r>
              <a:rPr lang="en-US" sz="2800" b="1" dirty="0" smtClean="0">
                <a:solidFill>
                  <a:schemeClr val="bg1"/>
                </a:solidFill>
                <a:latin typeface="+mj-lt"/>
              </a:rPr>
              <a:t>PURPOSE</a:t>
            </a:r>
            <a:endParaRPr lang="en-US" sz="2800" b="1" dirty="0">
              <a:solidFill>
                <a:schemeClr val="bg1"/>
              </a:solidFill>
              <a:latin typeface="+mj-lt"/>
            </a:endParaRPr>
          </a:p>
        </p:txBody>
      </p:sp>
      <p:sp>
        <p:nvSpPr>
          <p:cNvPr id="65" name="Text Box 162"/>
          <p:cNvSpPr txBox="1">
            <a:spLocks noChangeArrowheads="1"/>
          </p:cNvSpPr>
          <p:nvPr/>
        </p:nvSpPr>
        <p:spPr bwMode="auto">
          <a:xfrm>
            <a:off x="685800" y="8686800"/>
            <a:ext cx="8610600" cy="549685"/>
          </a:xfrm>
          <a:prstGeom prst="roundRect">
            <a:avLst/>
          </a:prstGeom>
          <a:solidFill>
            <a:srgbClr val="006600"/>
          </a:solidFill>
          <a:ln w="9525">
            <a:noFill/>
            <a:miter lim="800000"/>
            <a:headEnd/>
            <a:tailEnd/>
          </a:ln>
        </p:spPr>
        <p:txBody>
          <a:bodyPr wrap="square" lIns="65306" tIns="32653" rIns="65306" bIns="32653">
            <a:spAutoFit/>
          </a:bodyPr>
          <a:lstStyle/>
          <a:p>
            <a:pPr algn="ctr" defTabSz="652463"/>
            <a:r>
              <a:rPr lang="en-US" sz="2800" b="1" dirty="0" smtClean="0">
                <a:solidFill>
                  <a:schemeClr val="bg1"/>
                </a:solidFill>
                <a:latin typeface="+mj-lt"/>
              </a:rPr>
              <a:t>BACKGROUND</a:t>
            </a:r>
            <a:endParaRPr lang="en-US" sz="2800" b="1" dirty="0">
              <a:solidFill>
                <a:schemeClr val="bg1"/>
              </a:solidFill>
              <a:latin typeface="+mj-lt"/>
            </a:endParaRPr>
          </a:p>
        </p:txBody>
      </p:sp>
      <p:sp>
        <p:nvSpPr>
          <p:cNvPr id="66" name="Text Box 162"/>
          <p:cNvSpPr txBox="1">
            <a:spLocks noChangeArrowheads="1"/>
          </p:cNvSpPr>
          <p:nvPr/>
        </p:nvSpPr>
        <p:spPr bwMode="auto">
          <a:xfrm>
            <a:off x="9448800" y="3657600"/>
            <a:ext cx="9067800" cy="549685"/>
          </a:xfrm>
          <a:prstGeom prst="roundRect">
            <a:avLst/>
          </a:prstGeom>
          <a:solidFill>
            <a:srgbClr val="006600"/>
          </a:solidFill>
          <a:ln w="9525">
            <a:solidFill>
              <a:schemeClr val="accent5">
                <a:lumMod val="75000"/>
              </a:schemeClr>
            </a:solidFill>
            <a:miter lim="800000"/>
            <a:headEnd/>
            <a:tailEnd/>
          </a:ln>
        </p:spPr>
        <p:txBody>
          <a:bodyPr wrap="square" lIns="65306" tIns="32653" rIns="65306" bIns="32653">
            <a:spAutoFit/>
          </a:bodyPr>
          <a:lstStyle/>
          <a:p>
            <a:pPr algn="ctr" defTabSz="652463"/>
            <a:r>
              <a:rPr lang="en-US" sz="2800" b="1" dirty="0" smtClean="0">
                <a:solidFill>
                  <a:schemeClr val="bg1"/>
                </a:solidFill>
                <a:latin typeface="+mj-lt"/>
              </a:rPr>
              <a:t>METHOD</a:t>
            </a:r>
            <a:endParaRPr lang="en-US" sz="2800" b="1" dirty="0">
              <a:solidFill>
                <a:schemeClr val="bg1"/>
              </a:solidFill>
              <a:latin typeface="+mj-lt"/>
            </a:endParaRPr>
          </a:p>
        </p:txBody>
      </p:sp>
      <p:sp>
        <p:nvSpPr>
          <p:cNvPr id="67" name="Text Box 162"/>
          <p:cNvSpPr txBox="1">
            <a:spLocks noChangeArrowheads="1"/>
          </p:cNvSpPr>
          <p:nvPr/>
        </p:nvSpPr>
        <p:spPr bwMode="auto">
          <a:xfrm>
            <a:off x="9525000" y="10515600"/>
            <a:ext cx="9067800" cy="549685"/>
          </a:xfrm>
          <a:prstGeom prst="roundRect">
            <a:avLst/>
          </a:prstGeom>
          <a:solidFill>
            <a:srgbClr val="006600"/>
          </a:solidFill>
          <a:ln w="9525">
            <a:noFill/>
            <a:miter lim="800000"/>
            <a:headEnd/>
            <a:tailEnd/>
          </a:ln>
        </p:spPr>
        <p:txBody>
          <a:bodyPr wrap="square" lIns="65306" tIns="32653" rIns="65306" bIns="32653">
            <a:spAutoFit/>
          </a:bodyPr>
          <a:lstStyle/>
          <a:p>
            <a:pPr algn="ctr" defTabSz="652463"/>
            <a:r>
              <a:rPr lang="en-US" sz="2800" b="1" dirty="0" smtClean="0">
                <a:solidFill>
                  <a:schemeClr val="bg1"/>
                </a:solidFill>
                <a:latin typeface="+mj-lt"/>
              </a:rPr>
              <a:t>RESULTS</a:t>
            </a:r>
            <a:endParaRPr lang="en-US" sz="2800" b="1" dirty="0">
              <a:solidFill>
                <a:schemeClr val="bg1"/>
              </a:solidFill>
              <a:latin typeface="+mj-lt"/>
            </a:endParaRPr>
          </a:p>
        </p:txBody>
      </p:sp>
      <p:sp>
        <p:nvSpPr>
          <p:cNvPr id="68" name="Text Box 162"/>
          <p:cNvSpPr txBox="1">
            <a:spLocks noChangeArrowheads="1"/>
          </p:cNvSpPr>
          <p:nvPr/>
        </p:nvSpPr>
        <p:spPr bwMode="auto">
          <a:xfrm>
            <a:off x="18669000" y="12039600"/>
            <a:ext cx="8001000" cy="549685"/>
          </a:xfrm>
          <a:prstGeom prst="roundRect">
            <a:avLst/>
          </a:prstGeom>
          <a:solidFill>
            <a:schemeClr val="accent1">
              <a:lumMod val="75000"/>
            </a:schemeClr>
          </a:solidFill>
          <a:ln w="9525">
            <a:noFill/>
            <a:miter lim="800000"/>
            <a:headEnd/>
            <a:tailEnd/>
          </a:ln>
        </p:spPr>
        <p:txBody>
          <a:bodyPr wrap="square" lIns="65306" tIns="32653" rIns="65306" bIns="32653">
            <a:spAutoFit/>
          </a:bodyPr>
          <a:lstStyle/>
          <a:p>
            <a:pPr algn="ctr" defTabSz="652463"/>
            <a:r>
              <a:rPr lang="en-US" sz="2800" b="1" dirty="0" smtClean="0">
                <a:solidFill>
                  <a:schemeClr val="bg1"/>
                </a:solidFill>
                <a:latin typeface="+mj-lt"/>
              </a:rPr>
              <a:t>CONCLUSIONS</a:t>
            </a:r>
            <a:endParaRPr lang="en-US" sz="2800" b="1" dirty="0">
              <a:solidFill>
                <a:schemeClr val="bg1"/>
              </a:solidFill>
              <a:latin typeface="+mj-lt"/>
            </a:endParaRPr>
          </a:p>
        </p:txBody>
      </p:sp>
      <p:sp>
        <p:nvSpPr>
          <p:cNvPr id="69" name="TextBox 68"/>
          <p:cNvSpPr txBox="1"/>
          <p:nvPr/>
        </p:nvSpPr>
        <p:spPr>
          <a:xfrm>
            <a:off x="20574000" y="11353800"/>
            <a:ext cx="4648200" cy="707886"/>
          </a:xfrm>
          <a:prstGeom prst="rect">
            <a:avLst/>
          </a:prstGeom>
          <a:noFill/>
        </p:spPr>
        <p:txBody>
          <a:bodyPr wrap="square" rtlCol="0">
            <a:spAutoFit/>
          </a:bodyPr>
          <a:lstStyle/>
          <a:p>
            <a:r>
              <a:rPr lang="en-US" sz="2000" b="1" dirty="0" smtClean="0">
                <a:latin typeface="+mj-lt"/>
              </a:rPr>
              <a:t>Educational Research Poster Session at GHSU Education Discovery Day, 2011</a:t>
            </a:r>
            <a:endParaRPr lang="en-US" sz="2000" b="1" dirty="0">
              <a:latin typeface="+mj-lt"/>
            </a:endParaRPr>
          </a:p>
        </p:txBody>
      </p:sp>
      <p:sp>
        <p:nvSpPr>
          <p:cNvPr id="36" name="TextBox 35"/>
          <p:cNvSpPr txBox="1"/>
          <p:nvPr/>
        </p:nvSpPr>
        <p:spPr>
          <a:xfrm>
            <a:off x="18745200" y="12611993"/>
            <a:ext cx="8001000" cy="4031873"/>
          </a:xfrm>
          <a:prstGeom prst="rect">
            <a:avLst/>
          </a:prstGeom>
          <a:noFill/>
        </p:spPr>
        <p:txBody>
          <a:bodyPr wrap="square" rtlCol="0">
            <a:spAutoFit/>
          </a:bodyPr>
          <a:lstStyle/>
          <a:p>
            <a:r>
              <a:rPr lang="en-US" sz="2000" dirty="0" smtClean="0">
                <a:latin typeface="+mj-lt"/>
              </a:rPr>
              <a:t>The EDI serves as a unique model, providing guidance on educational scholarship to faculty throughout the Institution while simultaneously becoming a highly active and prosperous research entity unto itself. Challenges include recruiting faculty desiring an educational research career, finding funding for educational research, and identifying qualified mentors to supervise faculty and students. In 2011, the EDI was charged to become a Georgia Health Sciences University-wide endeavor. This charge, an indication of perceived value, creates new opportunities for collaboration and impact, and heightens the importance of addressing the challenges to maximize the opportunity for positive impact</a:t>
            </a:r>
            <a:r>
              <a:rPr lang="en-US" sz="2400" dirty="0" smtClean="0"/>
              <a:t>. </a:t>
            </a:r>
          </a:p>
          <a:p>
            <a:endParaRPr lang="en-US" sz="2400" dirty="0" smtClean="0">
              <a:latin typeface="Calibri" pitchFamily="34" charset="0"/>
            </a:endParaRPr>
          </a:p>
          <a:p>
            <a:endParaRPr lang="en-US" dirty="0" smtClean="0"/>
          </a:p>
          <a:p>
            <a:endParaRPr lang="en-US" dirty="0"/>
          </a:p>
        </p:txBody>
      </p:sp>
      <p:sp>
        <p:nvSpPr>
          <p:cNvPr id="52" name="TextBox 51"/>
          <p:cNvSpPr txBox="1"/>
          <p:nvPr/>
        </p:nvSpPr>
        <p:spPr>
          <a:xfrm>
            <a:off x="16154400" y="4114800"/>
            <a:ext cx="2590800" cy="307777"/>
          </a:xfrm>
          <a:prstGeom prst="rect">
            <a:avLst/>
          </a:prstGeom>
          <a:noFill/>
        </p:spPr>
        <p:txBody>
          <a:bodyPr wrap="square" rtlCol="0">
            <a:spAutoFit/>
          </a:bodyPr>
          <a:lstStyle/>
          <a:p>
            <a:endParaRPr lang="en-US" dirty="0"/>
          </a:p>
        </p:txBody>
      </p:sp>
      <p:sp>
        <p:nvSpPr>
          <p:cNvPr id="3087" name="Rectangle 15"/>
          <p:cNvSpPr>
            <a:spLocks noChangeArrowheads="1"/>
          </p:cNvSpPr>
          <p:nvPr/>
        </p:nvSpPr>
        <p:spPr bwMode="auto">
          <a:xfrm>
            <a:off x="0" y="0"/>
            <a:ext cx="2743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1" name="Diagram 70"/>
          <p:cNvGraphicFramePr/>
          <p:nvPr/>
        </p:nvGraphicFramePr>
        <p:xfrm>
          <a:off x="10287000" y="4343400"/>
          <a:ext cx="7315200" cy="60198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72" name="TextBox 71"/>
          <p:cNvSpPr txBox="1"/>
          <p:nvPr/>
        </p:nvSpPr>
        <p:spPr>
          <a:xfrm>
            <a:off x="838200" y="11658600"/>
            <a:ext cx="3962400" cy="4093428"/>
          </a:xfrm>
          <a:prstGeom prst="rect">
            <a:avLst/>
          </a:prstGeom>
          <a:solidFill>
            <a:schemeClr val="accent5">
              <a:lumMod val="20000"/>
              <a:lumOff val="80000"/>
            </a:schemeClr>
          </a:solidFill>
        </p:spPr>
        <p:txBody>
          <a:bodyPr wrap="square" rtlCol="0">
            <a:spAutoFit/>
          </a:bodyPr>
          <a:lstStyle/>
          <a:p>
            <a:pPr marL="117475" lvl="2">
              <a:buClr>
                <a:schemeClr val="accent1">
                  <a:lumMod val="40000"/>
                  <a:lumOff val="60000"/>
                </a:schemeClr>
              </a:buClr>
              <a:buFont typeface="Wingdings" pitchFamily="2" charset="2"/>
              <a:buChar char="§"/>
            </a:pPr>
            <a:r>
              <a:rPr lang="en-US" sz="2000" dirty="0" smtClean="0">
                <a:latin typeface="+mj-lt"/>
              </a:rPr>
              <a:t> Developing educational discovery that enhances learning &amp; improves patient outcomes</a:t>
            </a:r>
          </a:p>
          <a:p>
            <a:pPr marL="117475" lvl="2">
              <a:buClr>
                <a:schemeClr val="accent1">
                  <a:lumMod val="40000"/>
                  <a:lumOff val="60000"/>
                </a:schemeClr>
              </a:buClr>
              <a:buFont typeface="Wingdings" pitchFamily="2" charset="2"/>
              <a:buChar char="§"/>
            </a:pPr>
            <a:r>
              <a:rPr lang="en-US" sz="2000" dirty="0" smtClean="0">
                <a:latin typeface="+mj-lt"/>
              </a:rPr>
              <a:t> Applying rigorous methodology to the study of educational research questions</a:t>
            </a:r>
          </a:p>
          <a:p>
            <a:pPr marL="117475" lvl="2">
              <a:buClr>
                <a:schemeClr val="accent1">
                  <a:lumMod val="40000"/>
                  <a:lumOff val="60000"/>
                </a:schemeClr>
              </a:buClr>
              <a:buFont typeface="Wingdings" pitchFamily="2" charset="2"/>
              <a:buChar char="§"/>
            </a:pPr>
            <a:r>
              <a:rPr lang="en-US" sz="2000" dirty="0" smtClean="0">
                <a:latin typeface="+mj-lt"/>
              </a:rPr>
              <a:t>Using a team approach and university-wide collaboration</a:t>
            </a:r>
          </a:p>
          <a:p>
            <a:pPr marL="117475" lvl="2">
              <a:buClr>
                <a:schemeClr val="accent1">
                  <a:lumMod val="40000"/>
                  <a:lumOff val="60000"/>
                </a:schemeClr>
              </a:buClr>
              <a:buFont typeface="Wingdings" pitchFamily="2" charset="2"/>
              <a:buChar char="§"/>
            </a:pPr>
            <a:r>
              <a:rPr lang="en-US" sz="2000" dirty="0" smtClean="0">
                <a:latin typeface="+mj-lt"/>
              </a:rPr>
              <a:t>Fostering career advancement of faculty based on educational scholarship and discovery</a:t>
            </a:r>
          </a:p>
          <a:p>
            <a:pPr marL="117475" lvl="2">
              <a:buClr>
                <a:schemeClr val="accent1">
                  <a:lumMod val="40000"/>
                  <a:lumOff val="60000"/>
                </a:schemeClr>
              </a:buClr>
              <a:buFont typeface="Wingdings" pitchFamily="2" charset="2"/>
              <a:buChar char="§"/>
            </a:pPr>
            <a:r>
              <a:rPr lang="en-US" sz="2000" dirty="0" smtClean="0">
                <a:latin typeface="+mj-lt"/>
              </a:rPr>
              <a:t>Building an external network  of collaborators and funding portfolio</a:t>
            </a:r>
            <a:endParaRPr lang="en-US" dirty="0">
              <a:latin typeface="+mj-lt"/>
            </a:endParaRPr>
          </a:p>
        </p:txBody>
      </p:sp>
      <p:pic>
        <p:nvPicPr>
          <p:cNvPr id="3088" name="Picture 16"/>
          <p:cNvPicPr>
            <a:picLocks noChangeAspect="1" noChangeArrowheads="1"/>
          </p:cNvPicPr>
          <p:nvPr/>
        </p:nvPicPr>
        <p:blipFill>
          <a:blip r:embed="rId15" cstate="print"/>
          <a:srcRect/>
          <a:stretch>
            <a:fillRect/>
          </a:stretch>
        </p:blipFill>
        <p:spPr bwMode="auto">
          <a:xfrm>
            <a:off x="11277600" y="11582400"/>
            <a:ext cx="5580360" cy="4191000"/>
          </a:xfrm>
          <a:prstGeom prst="rect">
            <a:avLst/>
          </a:prstGeom>
          <a:noFill/>
          <a:ln w="9525">
            <a:noFill/>
            <a:miter lim="800000"/>
            <a:headEnd/>
            <a:tailEnd/>
          </a:ln>
          <a:effectLst/>
        </p:spPr>
      </p:pic>
      <p:sp>
        <p:nvSpPr>
          <p:cNvPr id="73" name="TextBox 72"/>
          <p:cNvSpPr txBox="1"/>
          <p:nvPr/>
        </p:nvSpPr>
        <p:spPr>
          <a:xfrm>
            <a:off x="19202400" y="3657601"/>
            <a:ext cx="6629400" cy="5105399"/>
          </a:xfrm>
          <a:prstGeom prst="rect">
            <a:avLst/>
          </a:prstGeom>
          <a:solidFill>
            <a:schemeClr val="accent5">
              <a:lumMod val="20000"/>
              <a:lumOff val="80000"/>
            </a:schemeClr>
          </a:solidFill>
        </p:spPr>
        <p:txBody>
          <a:bodyPr wrap="square" numCol="2" rtlCol="0">
            <a:spAutoFit/>
          </a:bodyPr>
          <a:lstStyle/>
          <a:p>
            <a:pPr algn="ctr"/>
            <a:endParaRPr lang="en-US" sz="2400" b="1" u="sng" dirty="0" smtClean="0">
              <a:solidFill>
                <a:schemeClr val="accent1">
                  <a:lumMod val="75000"/>
                </a:schemeClr>
              </a:solidFill>
              <a:latin typeface="+mj-lt"/>
            </a:endParaRPr>
          </a:p>
          <a:p>
            <a:pPr algn="ctr"/>
            <a:r>
              <a:rPr lang="en-US" sz="2400" b="1" u="sng" dirty="0" smtClean="0">
                <a:solidFill>
                  <a:schemeClr val="accent1">
                    <a:lumMod val="75000"/>
                  </a:schemeClr>
                </a:solidFill>
                <a:latin typeface="+mj-lt"/>
              </a:rPr>
              <a:t>Conferences</a:t>
            </a:r>
            <a:r>
              <a:rPr lang="en-US" sz="2400" b="1" u="sng" dirty="0" smtClean="0">
                <a:latin typeface="+mj-lt"/>
              </a:rPr>
              <a:t> </a:t>
            </a:r>
          </a:p>
          <a:p>
            <a:pPr algn="ctr"/>
            <a:r>
              <a:rPr lang="en-US" sz="2000" b="1" dirty="0" smtClean="0">
                <a:latin typeface="+mj-lt"/>
              </a:rPr>
              <a:t>22 Accepted Abstracts</a:t>
            </a:r>
          </a:p>
          <a:p>
            <a:pPr algn="ctr"/>
            <a:r>
              <a:rPr lang="en-US" sz="2000" b="1" dirty="0" smtClean="0">
                <a:latin typeface="+mj-lt"/>
              </a:rPr>
              <a:t> 7 Pending </a:t>
            </a:r>
          </a:p>
          <a:p>
            <a:pPr algn="ctr"/>
            <a:r>
              <a:rPr lang="en-US" sz="2400" b="1" u="sng" dirty="0" smtClean="0">
                <a:solidFill>
                  <a:schemeClr val="accent1">
                    <a:lumMod val="75000"/>
                  </a:schemeClr>
                </a:solidFill>
                <a:latin typeface="+mj-lt"/>
              </a:rPr>
              <a:t>Grants</a:t>
            </a:r>
          </a:p>
          <a:p>
            <a:pPr algn="ctr"/>
            <a:r>
              <a:rPr lang="en-US" sz="2000" b="1" dirty="0" smtClean="0">
                <a:latin typeface="+mj-lt"/>
              </a:rPr>
              <a:t>8 Submitted</a:t>
            </a:r>
          </a:p>
          <a:p>
            <a:pPr algn="ctr"/>
            <a:r>
              <a:rPr lang="en-US" sz="2000" b="1" dirty="0" smtClean="0">
                <a:latin typeface="+mj-lt"/>
              </a:rPr>
              <a:t>2 Received</a:t>
            </a:r>
          </a:p>
          <a:p>
            <a:pPr algn="ctr"/>
            <a:r>
              <a:rPr lang="en-US" sz="2000" b="1" dirty="0" smtClean="0">
                <a:latin typeface="+mj-lt"/>
              </a:rPr>
              <a:t>3 Pending</a:t>
            </a:r>
          </a:p>
          <a:p>
            <a:pPr algn="ctr"/>
            <a:r>
              <a:rPr lang="en-US" sz="2400" b="1" u="sng" dirty="0" smtClean="0">
                <a:solidFill>
                  <a:schemeClr val="accent1">
                    <a:lumMod val="75000"/>
                  </a:schemeClr>
                </a:solidFill>
                <a:latin typeface="+mj-lt"/>
              </a:rPr>
              <a:t>Manuscripts</a:t>
            </a:r>
          </a:p>
          <a:p>
            <a:pPr algn="ctr"/>
            <a:r>
              <a:rPr lang="en-US" sz="2000" b="1" dirty="0" smtClean="0">
                <a:latin typeface="+mj-lt"/>
              </a:rPr>
              <a:t>4 Published</a:t>
            </a:r>
          </a:p>
          <a:p>
            <a:pPr algn="ctr"/>
            <a:r>
              <a:rPr lang="en-US" sz="2000" b="1" dirty="0" smtClean="0">
                <a:latin typeface="+mj-lt"/>
              </a:rPr>
              <a:t>1 in Press</a:t>
            </a:r>
          </a:p>
          <a:p>
            <a:pPr algn="ctr"/>
            <a:r>
              <a:rPr lang="en-US" sz="2000" b="1" dirty="0" smtClean="0">
                <a:latin typeface="+mj-lt"/>
              </a:rPr>
              <a:t>1 under Review</a:t>
            </a:r>
          </a:p>
          <a:p>
            <a:pPr algn="ctr"/>
            <a:r>
              <a:rPr lang="en-US" sz="2400" b="1" u="sng" dirty="0" smtClean="0">
                <a:solidFill>
                  <a:schemeClr val="accent1">
                    <a:lumMod val="75000"/>
                  </a:schemeClr>
                </a:solidFill>
                <a:latin typeface="+mj-lt"/>
              </a:rPr>
              <a:t>EDI Research Fellows</a:t>
            </a:r>
          </a:p>
          <a:p>
            <a:pPr algn="ctr"/>
            <a:r>
              <a:rPr lang="en-US" sz="2000" b="1" dirty="0" smtClean="0">
                <a:latin typeface="+mj-lt"/>
              </a:rPr>
              <a:t>2 Graduated</a:t>
            </a:r>
          </a:p>
          <a:p>
            <a:pPr algn="ctr"/>
            <a:r>
              <a:rPr lang="en-US" sz="2000" b="1" dirty="0" smtClean="0">
                <a:latin typeface="+mj-lt"/>
              </a:rPr>
              <a:t>3 Current</a:t>
            </a:r>
          </a:p>
          <a:p>
            <a:pPr algn="ctr"/>
            <a:endParaRPr lang="en-US" sz="2400" b="1" u="sng" dirty="0" smtClean="0"/>
          </a:p>
          <a:p>
            <a:pPr algn="ctr"/>
            <a:r>
              <a:rPr lang="en-US" sz="2400" b="1" dirty="0" smtClean="0">
                <a:latin typeface="+mj-lt"/>
              </a:rPr>
              <a:t> </a:t>
            </a:r>
            <a:r>
              <a:rPr lang="en-US" sz="2400" b="1" u="sng" dirty="0" smtClean="0">
                <a:solidFill>
                  <a:schemeClr val="accent1">
                    <a:lumMod val="75000"/>
                  </a:schemeClr>
                </a:solidFill>
                <a:latin typeface="+mj-lt"/>
              </a:rPr>
              <a:t>GHSU Education Outreach</a:t>
            </a:r>
          </a:p>
          <a:p>
            <a:pPr algn="ctr"/>
            <a:r>
              <a:rPr lang="en-US" sz="2000" b="1" dirty="0" smtClean="0">
                <a:latin typeface="+mj-lt"/>
              </a:rPr>
              <a:t>8 Visiting Professors</a:t>
            </a:r>
          </a:p>
          <a:p>
            <a:pPr algn="ctr"/>
            <a:r>
              <a:rPr lang="en-US" sz="2000" b="1" dirty="0" smtClean="0">
                <a:latin typeface="+mj-lt"/>
              </a:rPr>
              <a:t>8 Ed. Research Workshops</a:t>
            </a:r>
          </a:p>
          <a:p>
            <a:pPr algn="ctr"/>
            <a:r>
              <a:rPr lang="en-US" sz="2000" b="1" dirty="0" smtClean="0">
                <a:latin typeface="+mj-lt"/>
              </a:rPr>
              <a:t>2 Grand Rounds</a:t>
            </a:r>
          </a:p>
          <a:p>
            <a:pPr algn="ctr"/>
            <a:r>
              <a:rPr lang="en-US" sz="2400" b="1" u="sng" dirty="0" smtClean="0">
                <a:solidFill>
                  <a:schemeClr val="accent1">
                    <a:lumMod val="75000"/>
                  </a:schemeClr>
                </a:solidFill>
                <a:latin typeface="+mj-lt"/>
              </a:rPr>
              <a:t>Awards Made</a:t>
            </a:r>
          </a:p>
          <a:p>
            <a:pPr algn="ctr"/>
            <a:r>
              <a:rPr lang="en-US" sz="2000" b="1" dirty="0" smtClean="0">
                <a:latin typeface="+mj-lt"/>
              </a:rPr>
              <a:t>5 Small Grant Awards</a:t>
            </a:r>
          </a:p>
          <a:p>
            <a:pPr algn="ctr"/>
            <a:r>
              <a:rPr lang="en-US" sz="2000" b="1" dirty="0" smtClean="0">
                <a:latin typeface="+mj-lt"/>
              </a:rPr>
              <a:t>2 Ed. Research &amp; Scholarship Awards</a:t>
            </a:r>
          </a:p>
          <a:p>
            <a:pPr algn="ctr"/>
            <a:r>
              <a:rPr lang="en-US" sz="2400" b="1" u="sng" dirty="0" smtClean="0">
                <a:solidFill>
                  <a:schemeClr val="accent1">
                    <a:lumMod val="75000"/>
                  </a:schemeClr>
                </a:solidFill>
                <a:latin typeface="+mj-lt"/>
              </a:rPr>
              <a:t>Membership</a:t>
            </a:r>
          </a:p>
          <a:p>
            <a:pPr algn="ctr"/>
            <a:r>
              <a:rPr lang="en-US" sz="2000" b="1" dirty="0" smtClean="0">
                <a:latin typeface="+mj-lt"/>
              </a:rPr>
              <a:t>28 Inaugural Members</a:t>
            </a:r>
          </a:p>
          <a:p>
            <a:endParaRPr lang="en-US" sz="2400" b="1" dirty="0" smtClean="0">
              <a:latin typeface="+mj-lt"/>
            </a:endParaRPr>
          </a:p>
        </p:txBody>
      </p:sp>
      <p:sp>
        <p:nvSpPr>
          <p:cNvPr id="74" name="TextBox 73"/>
          <p:cNvSpPr txBox="1"/>
          <p:nvPr/>
        </p:nvSpPr>
        <p:spPr>
          <a:xfrm>
            <a:off x="20726400" y="3657600"/>
            <a:ext cx="5791200" cy="738664"/>
          </a:xfrm>
          <a:prstGeom prst="rect">
            <a:avLst/>
          </a:prstGeom>
          <a:noFill/>
        </p:spPr>
        <p:txBody>
          <a:bodyPr wrap="square" rtlCol="0">
            <a:spAutoFit/>
          </a:bodyPr>
          <a:lstStyle/>
          <a:p>
            <a:r>
              <a:rPr lang="en-US" sz="2800" b="1" dirty="0" smtClean="0">
                <a:solidFill>
                  <a:schemeClr val="accent5">
                    <a:lumMod val="50000"/>
                  </a:schemeClr>
                </a:solidFill>
                <a:latin typeface="Calibri" pitchFamily="34" charset="0"/>
              </a:rPr>
              <a:t>  Outcomes 2009-2011</a:t>
            </a:r>
          </a:p>
          <a:p>
            <a:endParaRPr lang="en-US" dirty="0"/>
          </a:p>
        </p:txBody>
      </p:sp>
      <p:pic>
        <p:nvPicPr>
          <p:cNvPr id="3090" name="Picture 18" descr="http://name.georgiahealth.edu/files/2011/02/ghsu_2c1.png"/>
          <p:cNvPicPr>
            <a:picLocks noChangeAspect="1" noChangeArrowheads="1"/>
          </p:cNvPicPr>
          <p:nvPr/>
        </p:nvPicPr>
        <p:blipFill>
          <a:blip r:embed="rId16" cstate="print"/>
          <a:srcRect/>
          <a:stretch>
            <a:fillRect/>
          </a:stretch>
        </p:blipFill>
        <p:spPr bwMode="auto">
          <a:xfrm>
            <a:off x="609600" y="685800"/>
            <a:ext cx="5138326" cy="1124877"/>
          </a:xfrm>
          <a:prstGeom prst="rect">
            <a:avLst/>
          </a:prstGeom>
          <a:noFill/>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2&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5863</TotalTime>
  <Words>531</Words>
  <Application>Microsoft Office PowerPoint</Application>
  <PresentationFormat>Custom</PresentationFormat>
  <Paragraphs>88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Slide 1</vt:lpstr>
    </vt:vector>
  </TitlesOfParts>
  <Company>UNSW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RachelW</cp:lastModifiedBy>
  <cp:revision>661</cp:revision>
  <cp:lastPrinted>2010-09-13T13:27:50Z</cp:lastPrinted>
  <dcterms:created xsi:type="dcterms:W3CDTF">2011-04-03T17:53:32Z</dcterms:created>
  <dcterms:modified xsi:type="dcterms:W3CDTF">2011-04-06T14:59:51Z</dcterms:modified>
</cp:coreProperties>
</file>