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32918400" cy="51206400"/>
  <p:notesSz cx="9393238" cy="7077075"/>
  <p:defaultTextStyle>
    <a:defPPr>
      <a:defRPr lang="en-US"/>
    </a:defPPr>
    <a:lvl1pPr marL="0" algn="l" defTabSz="2356032" rtl="0" eaLnBrk="1" latinLnBrk="0" hangingPunct="1">
      <a:defRPr sz="9000" kern="1200">
        <a:solidFill>
          <a:schemeClr val="tx1"/>
        </a:solidFill>
        <a:latin typeface="+mn-lt"/>
        <a:ea typeface="+mn-ea"/>
        <a:cs typeface="+mn-cs"/>
      </a:defRPr>
    </a:lvl1pPr>
    <a:lvl2pPr marL="2356032" algn="l" defTabSz="2356032" rtl="0" eaLnBrk="1" latinLnBrk="0" hangingPunct="1">
      <a:defRPr sz="9000" kern="1200">
        <a:solidFill>
          <a:schemeClr val="tx1"/>
        </a:solidFill>
        <a:latin typeface="+mn-lt"/>
        <a:ea typeface="+mn-ea"/>
        <a:cs typeface="+mn-cs"/>
      </a:defRPr>
    </a:lvl2pPr>
    <a:lvl3pPr marL="4712064" algn="l" defTabSz="2356032" rtl="0" eaLnBrk="1" latinLnBrk="0" hangingPunct="1">
      <a:defRPr sz="9000" kern="1200">
        <a:solidFill>
          <a:schemeClr val="tx1"/>
        </a:solidFill>
        <a:latin typeface="+mn-lt"/>
        <a:ea typeface="+mn-ea"/>
        <a:cs typeface="+mn-cs"/>
      </a:defRPr>
    </a:lvl3pPr>
    <a:lvl4pPr marL="7068096" algn="l" defTabSz="2356032" rtl="0" eaLnBrk="1" latinLnBrk="0" hangingPunct="1">
      <a:defRPr sz="9000" kern="1200">
        <a:solidFill>
          <a:schemeClr val="tx1"/>
        </a:solidFill>
        <a:latin typeface="+mn-lt"/>
        <a:ea typeface="+mn-ea"/>
        <a:cs typeface="+mn-cs"/>
      </a:defRPr>
    </a:lvl4pPr>
    <a:lvl5pPr marL="9424128" algn="l" defTabSz="2356032" rtl="0" eaLnBrk="1" latinLnBrk="0" hangingPunct="1">
      <a:defRPr sz="9000" kern="1200">
        <a:solidFill>
          <a:schemeClr val="tx1"/>
        </a:solidFill>
        <a:latin typeface="+mn-lt"/>
        <a:ea typeface="+mn-ea"/>
        <a:cs typeface="+mn-cs"/>
      </a:defRPr>
    </a:lvl5pPr>
    <a:lvl6pPr marL="11780160" algn="l" defTabSz="2356032" rtl="0" eaLnBrk="1" latinLnBrk="0" hangingPunct="1">
      <a:defRPr sz="9000" kern="1200">
        <a:solidFill>
          <a:schemeClr val="tx1"/>
        </a:solidFill>
        <a:latin typeface="+mn-lt"/>
        <a:ea typeface="+mn-ea"/>
        <a:cs typeface="+mn-cs"/>
      </a:defRPr>
    </a:lvl6pPr>
    <a:lvl7pPr marL="14136192" algn="l" defTabSz="2356032" rtl="0" eaLnBrk="1" latinLnBrk="0" hangingPunct="1">
      <a:defRPr sz="9000" kern="1200">
        <a:solidFill>
          <a:schemeClr val="tx1"/>
        </a:solidFill>
        <a:latin typeface="+mn-lt"/>
        <a:ea typeface="+mn-ea"/>
        <a:cs typeface="+mn-cs"/>
      </a:defRPr>
    </a:lvl7pPr>
    <a:lvl8pPr marL="16492224" algn="l" defTabSz="2356032" rtl="0" eaLnBrk="1" latinLnBrk="0" hangingPunct="1">
      <a:defRPr sz="9000" kern="1200">
        <a:solidFill>
          <a:schemeClr val="tx1"/>
        </a:solidFill>
        <a:latin typeface="+mn-lt"/>
        <a:ea typeface="+mn-ea"/>
        <a:cs typeface="+mn-cs"/>
      </a:defRPr>
    </a:lvl8pPr>
    <a:lvl9pPr marL="18848256" algn="l" defTabSz="2356032" rtl="0" eaLnBrk="1" latinLnBrk="0" hangingPunct="1">
      <a:defRPr sz="9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76" userDrawn="1">
          <p15:clr>
            <a:srgbClr val="A4A3A4"/>
          </p15:clr>
        </p15:guide>
        <p15:guide id="2" pos="10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rmaha, Jaspreet K." initials="FJK" lastIdx="1" clrIdx="0">
    <p:extLst>
      <p:ext uri="{19B8F6BF-5375-455C-9EA6-DF929625EA0E}">
        <p15:presenceInfo xmlns:p15="http://schemas.microsoft.com/office/powerpoint/2012/main" userId="S-1-5-21-26053870-378490464-1358123277-142106" providerId="AD"/>
      </p:ext>
    </p:extLst>
  </p:cmAuthor>
  <p:cmAuthor id="2" name="Anonymous" initials="AN" lastIdx="2" clrIdx="1">
    <p:extLst>
      <p:ext uri="{19B8F6BF-5375-455C-9EA6-DF929625EA0E}">
        <p15:presenceInfo xmlns:p15="http://schemas.microsoft.com/office/powerpoint/2012/main" userId="Anonymou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59"/>
    <a:srgbClr val="3CB6CE"/>
    <a:srgbClr val="A5ACAF"/>
    <a:srgbClr val="64A0C8"/>
    <a:srgbClr val="70B8FB"/>
    <a:srgbClr val="E7DEC9"/>
    <a:srgbClr val="CBB78B"/>
    <a:srgbClr val="FEF9BF"/>
    <a:srgbClr val="002664"/>
    <a:srgbClr val="7D868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9845" autoAdjust="0"/>
  </p:normalViewPr>
  <p:slideViewPr>
    <p:cSldViewPr snapToGrid="0" snapToObjects="1">
      <p:cViewPr>
        <p:scale>
          <a:sx n="30" d="100"/>
          <a:sy n="30" d="100"/>
        </p:scale>
        <p:origin x="-54" y="-5328"/>
      </p:cViewPr>
      <p:guideLst>
        <p:guide orient="horz" pos="16176"/>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2-31T15:22:24.603" idx="1">
    <p:pos x="19954" y="3045"/>
    <p:text>IF presenting in a national meeting, leave this area blank. You would be able to the print the number on a colored paper and attach using a double sided tape. NOTE - the Abstract COntrol NUmber will NOT BE your official ABstract number, so do not put in here. True abstract numbers are usually abailable AFTER the RTCD event.</p:text>
    <p:extLst>
      <p:ext uri="{C676402C-5697-4E1C-873F-D02D1690AC5C}">
        <p15:threadingInfo xmlns:p15="http://schemas.microsoft.com/office/powerpoint/2012/main" timeZoneBias="300"/>
      </p:ext>
    </p:extLst>
  </p:cm>
  <p:cm authorId="2" dt="2020-01-04T15:41:41.077" idx="1">
    <p:pos x="17000" y="1580"/>
    <p:text>The presenter is given identiy by using an asterisk mark  *</p:text>
    <p:extLst>
      <p:ext uri="{C676402C-5697-4E1C-873F-D02D1690AC5C}">
        <p15:threadingInfo xmlns:p15="http://schemas.microsoft.com/office/powerpoint/2012/main" timeZoneBias="300"/>
      </p:ext>
    </p:extLst>
  </p:cm>
  <p:cm authorId="2" dt="2020-01-04T15:43:09.064" idx="2">
    <p:pos x="20593" y="206"/>
    <p:text>Those not from AU, please replace this symbol with something official from yoru orginization</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70403" cy="353854"/>
          </a:xfrm>
          <a:prstGeom prst="rect">
            <a:avLst/>
          </a:prstGeom>
        </p:spPr>
        <p:txBody>
          <a:bodyPr vert="horz" lIns="94109" tIns="47055" rIns="94109" bIns="47055" rtlCol="0"/>
          <a:lstStyle>
            <a:lvl1pPr algn="l">
              <a:defRPr sz="1200"/>
            </a:lvl1pPr>
          </a:lstStyle>
          <a:p>
            <a:endParaRPr lang="en-US"/>
          </a:p>
        </p:txBody>
      </p:sp>
      <p:sp>
        <p:nvSpPr>
          <p:cNvPr id="3" name="Date Placeholder 2"/>
          <p:cNvSpPr>
            <a:spLocks noGrp="1"/>
          </p:cNvSpPr>
          <p:nvPr>
            <p:ph type="dt" sz="quarter" idx="1"/>
          </p:nvPr>
        </p:nvSpPr>
        <p:spPr>
          <a:xfrm>
            <a:off x="5320662" y="0"/>
            <a:ext cx="4070403" cy="353854"/>
          </a:xfrm>
          <a:prstGeom prst="rect">
            <a:avLst/>
          </a:prstGeom>
        </p:spPr>
        <p:txBody>
          <a:bodyPr vert="horz" lIns="94109" tIns="47055" rIns="94109" bIns="47055" rtlCol="0"/>
          <a:lstStyle>
            <a:lvl1pPr algn="r">
              <a:defRPr sz="1200"/>
            </a:lvl1pPr>
          </a:lstStyle>
          <a:p>
            <a:fld id="{B92E5EF5-4BE1-4982-89C9-DA0F6C61AA2B}" type="datetimeFigureOut">
              <a:rPr lang="en-US" smtClean="0"/>
              <a:pPr/>
              <a:t>1/7/2020</a:t>
            </a:fld>
            <a:endParaRPr lang="en-US"/>
          </a:p>
        </p:txBody>
      </p:sp>
      <p:sp>
        <p:nvSpPr>
          <p:cNvPr id="4" name="Footer Placeholder 3"/>
          <p:cNvSpPr>
            <a:spLocks noGrp="1"/>
          </p:cNvSpPr>
          <p:nvPr>
            <p:ph type="ftr" sz="quarter" idx="2"/>
          </p:nvPr>
        </p:nvSpPr>
        <p:spPr>
          <a:xfrm>
            <a:off x="0" y="6721994"/>
            <a:ext cx="4070403" cy="353854"/>
          </a:xfrm>
          <a:prstGeom prst="rect">
            <a:avLst/>
          </a:prstGeom>
        </p:spPr>
        <p:txBody>
          <a:bodyPr vert="horz" lIns="94109" tIns="47055" rIns="94109" bIns="47055" rtlCol="0" anchor="b"/>
          <a:lstStyle>
            <a:lvl1pPr algn="l">
              <a:defRPr sz="1200"/>
            </a:lvl1pPr>
          </a:lstStyle>
          <a:p>
            <a:endParaRPr lang="en-US"/>
          </a:p>
        </p:txBody>
      </p:sp>
      <p:sp>
        <p:nvSpPr>
          <p:cNvPr id="5" name="Slide Number Placeholder 4"/>
          <p:cNvSpPr>
            <a:spLocks noGrp="1"/>
          </p:cNvSpPr>
          <p:nvPr>
            <p:ph type="sldNum" sz="quarter" idx="3"/>
          </p:nvPr>
        </p:nvSpPr>
        <p:spPr>
          <a:xfrm>
            <a:off x="5320662" y="6721994"/>
            <a:ext cx="4070403" cy="353854"/>
          </a:xfrm>
          <a:prstGeom prst="rect">
            <a:avLst/>
          </a:prstGeom>
        </p:spPr>
        <p:txBody>
          <a:bodyPr vert="horz" lIns="94109" tIns="47055" rIns="94109" bIns="47055" rtlCol="0" anchor="b"/>
          <a:lstStyle>
            <a:lvl1pPr algn="r">
              <a:defRPr sz="1200"/>
            </a:lvl1pPr>
          </a:lstStyle>
          <a:p>
            <a:fld id="{C3553C62-8932-449C-BA62-08ECF8032F07}" type="slidenum">
              <a:rPr lang="en-US" smtClean="0"/>
              <a:pPr/>
              <a:t>‹#›</a:t>
            </a:fld>
            <a:endParaRPr lang="en-US"/>
          </a:p>
        </p:txBody>
      </p:sp>
    </p:spTree>
    <p:extLst>
      <p:ext uri="{BB962C8B-B14F-4D97-AF65-F5344CB8AC3E}">
        <p14:creationId xmlns:p14="http://schemas.microsoft.com/office/powerpoint/2010/main" val="1191466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70403" cy="353854"/>
          </a:xfrm>
          <a:prstGeom prst="rect">
            <a:avLst/>
          </a:prstGeom>
        </p:spPr>
        <p:txBody>
          <a:bodyPr vert="horz" lIns="94109" tIns="47055" rIns="94109" bIns="47055" rtlCol="0"/>
          <a:lstStyle>
            <a:lvl1pPr algn="l">
              <a:defRPr sz="1200"/>
            </a:lvl1pPr>
          </a:lstStyle>
          <a:p>
            <a:endParaRPr lang="en-US"/>
          </a:p>
        </p:txBody>
      </p:sp>
      <p:sp>
        <p:nvSpPr>
          <p:cNvPr id="3" name="Date Placeholder 2"/>
          <p:cNvSpPr>
            <a:spLocks noGrp="1"/>
          </p:cNvSpPr>
          <p:nvPr>
            <p:ph type="dt" idx="1"/>
          </p:nvPr>
        </p:nvSpPr>
        <p:spPr>
          <a:xfrm>
            <a:off x="5320662" y="0"/>
            <a:ext cx="4070403" cy="353854"/>
          </a:xfrm>
          <a:prstGeom prst="rect">
            <a:avLst/>
          </a:prstGeom>
        </p:spPr>
        <p:txBody>
          <a:bodyPr vert="horz" lIns="94109" tIns="47055" rIns="94109" bIns="47055" rtlCol="0"/>
          <a:lstStyle>
            <a:lvl1pPr algn="r">
              <a:defRPr sz="1200"/>
            </a:lvl1pPr>
          </a:lstStyle>
          <a:p>
            <a:fld id="{67EB12DD-48ED-44C8-B622-41E771A028FE}" type="datetimeFigureOut">
              <a:rPr lang="en-US" smtClean="0"/>
              <a:pPr/>
              <a:t>1/7/2020</a:t>
            </a:fld>
            <a:endParaRPr lang="en-US"/>
          </a:p>
        </p:txBody>
      </p:sp>
      <p:sp>
        <p:nvSpPr>
          <p:cNvPr id="4" name="Slide Image Placeholder 3"/>
          <p:cNvSpPr>
            <a:spLocks noGrp="1" noRot="1" noChangeAspect="1"/>
          </p:cNvSpPr>
          <p:nvPr>
            <p:ph type="sldImg" idx="2"/>
          </p:nvPr>
        </p:nvSpPr>
        <p:spPr>
          <a:xfrm>
            <a:off x="3843338" y="530225"/>
            <a:ext cx="1706562" cy="2654300"/>
          </a:xfrm>
          <a:prstGeom prst="rect">
            <a:avLst/>
          </a:prstGeom>
          <a:noFill/>
          <a:ln w="12700">
            <a:solidFill>
              <a:prstClr val="black"/>
            </a:solidFill>
          </a:ln>
        </p:spPr>
        <p:txBody>
          <a:bodyPr vert="horz" lIns="94109" tIns="47055" rIns="94109" bIns="47055" rtlCol="0" anchor="ctr"/>
          <a:lstStyle/>
          <a:p>
            <a:endParaRPr lang="en-US"/>
          </a:p>
        </p:txBody>
      </p:sp>
      <p:sp>
        <p:nvSpPr>
          <p:cNvPr id="5" name="Notes Placeholder 4"/>
          <p:cNvSpPr>
            <a:spLocks noGrp="1"/>
          </p:cNvSpPr>
          <p:nvPr>
            <p:ph type="body" sz="quarter" idx="3"/>
          </p:nvPr>
        </p:nvSpPr>
        <p:spPr>
          <a:xfrm>
            <a:off x="939324" y="3361611"/>
            <a:ext cx="7514590" cy="3184684"/>
          </a:xfrm>
          <a:prstGeom prst="rect">
            <a:avLst/>
          </a:prstGeom>
        </p:spPr>
        <p:txBody>
          <a:bodyPr vert="horz" lIns="94109" tIns="47055" rIns="94109" bIns="4705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721994"/>
            <a:ext cx="4070403" cy="353854"/>
          </a:xfrm>
          <a:prstGeom prst="rect">
            <a:avLst/>
          </a:prstGeom>
        </p:spPr>
        <p:txBody>
          <a:bodyPr vert="horz" lIns="94109" tIns="47055" rIns="94109" bIns="47055" rtlCol="0" anchor="b"/>
          <a:lstStyle>
            <a:lvl1pPr algn="l">
              <a:defRPr sz="1200"/>
            </a:lvl1pPr>
          </a:lstStyle>
          <a:p>
            <a:endParaRPr lang="en-US"/>
          </a:p>
        </p:txBody>
      </p:sp>
      <p:sp>
        <p:nvSpPr>
          <p:cNvPr id="7" name="Slide Number Placeholder 6"/>
          <p:cNvSpPr>
            <a:spLocks noGrp="1"/>
          </p:cNvSpPr>
          <p:nvPr>
            <p:ph type="sldNum" sz="quarter" idx="5"/>
          </p:nvPr>
        </p:nvSpPr>
        <p:spPr>
          <a:xfrm>
            <a:off x="5320662" y="6721994"/>
            <a:ext cx="4070403" cy="353854"/>
          </a:xfrm>
          <a:prstGeom prst="rect">
            <a:avLst/>
          </a:prstGeom>
        </p:spPr>
        <p:txBody>
          <a:bodyPr vert="horz" lIns="94109" tIns="47055" rIns="94109" bIns="47055" rtlCol="0" anchor="b"/>
          <a:lstStyle>
            <a:lvl1pPr algn="r">
              <a:defRPr sz="1200"/>
            </a:lvl1pPr>
          </a:lstStyle>
          <a:p>
            <a:fld id="{96D0B590-91A6-494F-B2DF-1B2ECAFF5D7C}" type="slidenum">
              <a:rPr lang="en-US" smtClean="0"/>
              <a:pPr/>
              <a:t>‹#›</a:t>
            </a:fld>
            <a:endParaRPr lang="en-US"/>
          </a:p>
        </p:txBody>
      </p:sp>
    </p:spTree>
    <p:extLst>
      <p:ext uri="{BB962C8B-B14F-4D97-AF65-F5344CB8AC3E}">
        <p14:creationId xmlns:p14="http://schemas.microsoft.com/office/powerpoint/2010/main" val="1896922224"/>
      </p:ext>
    </p:extLst>
  </p:cSld>
  <p:clrMap bg1="lt1" tx1="dk1" bg2="lt2" tx2="dk2" accent1="accent1" accent2="accent2" accent3="accent3" accent4="accent4" accent5="accent5" accent6="accent6" hlink="hlink" folHlink="folHlink"/>
  <p:notesStyle>
    <a:lvl1pPr marL="0" algn="l" defTabSz="1421778" rtl="0" eaLnBrk="1" latinLnBrk="0" hangingPunct="1">
      <a:defRPr sz="1800" kern="1200">
        <a:solidFill>
          <a:schemeClr val="tx1"/>
        </a:solidFill>
        <a:latin typeface="+mn-lt"/>
        <a:ea typeface="+mn-ea"/>
        <a:cs typeface="+mn-cs"/>
      </a:defRPr>
    </a:lvl1pPr>
    <a:lvl2pPr marL="710892" algn="l" defTabSz="1421778" rtl="0" eaLnBrk="1" latinLnBrk="0" hangingPunct="1">
      <a:defRPr sz="1800" kern="1200">
        <a:solidFill>
          <a:schemeClr val="tx1"/>
        </a:solidFill>
        <a:latin typeface="+mn-lt"/>
        <a:ea typeface="+mn-ea"/>
        <a:cs typeface="+mn-cs"/>
      </a:defRPr>
    </a:lvl2pPr>
    <a:lvl3pPr marL="1421778" algn="l" defTabSz="1421778" rtl="0" eaLnBrk="1" latinLnBrk="0" hangingPunct="1">
      <a:defRPr sz="1800" kern="1200">
        <a:solidFill>
          <a:schemeClr val="tx1"/>
        </a:solidFill>
        <a:latin typeface="+mn-lt"/>
        <a:ea typeface="+mn-ea"/>
        <a:cs typeface="+mn-cs"/>
      </a:defRPr>
    </a:lvl3pPr>
    <a:lvl4pPr marL="2132670" algn="l" defTabSz="1421778" rtl="0" eaLnBrk="1" latinLnBrk="0" hangingPunct="1">
      <a:defRPr sz="1800" kern="1200">
        <a:solidFill>
          <a:schemeClr val="tx1"/>
        </a:solidFill>
        <a:latin typeface="+mn-lt"/>
        <a:ea typeface="+mn-ea"/>
        <a:cs typeface="+mn-cs"/>
      </a:defRPr>
    </a:lvl4pPr>
    <a:lvl5pPr marL="2843562" algn="l" defTabSz="1421778" rtl="0" eaLnBrk="1" latinLnBrk="0" hangingPunct="1">
      <a:defRPr sz="1800" kern="1200">
        <a:solidFill>
          <a:schemeClr val="tx1"/>
        </a:solidFill>
        <a:latin typeface="+mn-lt"/>
        <a:ea typeface="+mn-ea"/>
        <a:cs typeface="+mn-cs"/>
      </a:defRPr>
    </a:lvl5pPr>
    <a:lvl6pPr marL="3554448" algn="l" defTabSz="1421778" rtl="0" eaLnBrk="1" latinLnBrk="0" hangingPunct="1">
      <a:defRPr sz="1800" kern="1200">
        <a:solidFill>
          <a:schemeClr val="tx1"/>
        </a:solidFill>
        <a:latin typeface="+mn-lt"/>
        <a:ea typeface="+mn-ea"/>
        <a:cs typeface="+mn-cs"/>
      </a:defRPr>
    </a:lvl6pPr>
    <a:lvl7pPr marL="4265340" algn="l" defTabSz="1421778" rtl="0" eaLnBrk="1" latinLnBrk="0" hangingPunct="1">
      <a:defRPr sz="1800" kern="1200">
        <a:solidFill>
          <a:schemeClr val="tx1"/>
        </a:solidFill>
        <a:latin typeface="+mn-lt"/>
        <a:ea typeface="+mn-ea"/>
        <a:cs typeface="+mn-cs"/>
      </a:defRPr>
    </a:lvl7pPr>
    <a:lvl8pPr marL="4976232" algn="l" defTabSz="1421778" rtl="0" eaLnBrk="1" latinLnBrk="0" hangingPunct="1">
      <a:defRPr sz="1800" kern="1200">
        <a:solidFill>
          <a:schemeClr val="tx1"/>
        </a:solidFill>
        <a:latin typeface="+mn-lt"/>
        <a:ea typeface="+mn-ea"/>
        <a:cs typeface="+mn-cs"/>
      </a:defRPr>
    </a:lvl8pPr>
    <a:lvl9pPr marL="5687124" algn="l" defTabSz="142177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3338" y="530225"/>
            <a:ext cx="1706562" cy="26543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6D0B590-91A6-494F-B2DF-1B2ECAFF5D7C}" type="slidenum">
              <a:rPr lang="en-US" smtClean="0"/>
              <a:pPr/>
              <a:t>1</a:t>
            </a:fld>
            <a:endParaRPr lang="en-US"/>
          </a:p>
        </p:txBody>
      </p:sp>
    </p:spTree>
    <p:extLst>
      <p:ext uri="{BB962C8B-B14F-4D97-AF65-F5344CB8AC3E}">
        <p14:creationId xmlns:p14="http://schemas.microsoft.com/office/powerpoint/2010/main" val="4137740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15907174"/>
            <a:ext cx="27980640" cy="10976187"/>
          </a:xfrm>
        </p:spPr>
        <p:txBody>
          <a:bodyPr/>
          <a:lstStyle/>
          <a:p>
            <a:r>
              <a:rPr lang="en-US"/>
              <a:t>Click to edit Master title style</a:t>
            </a:r>
          </a:p>
        </p:txBody>
      </p:sp>
      <p:sp>
        <p:nvSpPr>
          <p:cNvPr id="3" name="Subtitle 2"/>
          <p:cNvSpPr>
            <a:spLocks noGrp="1"/>
          </p:cNvSpPr>
          <p:nvPr>
            <p:ph type="subTitle" idx="1"/>
          </p:nvPr>
        </p:nvSpPr>
        <p:spPr>
          <a:xfrm>
            <a:off x="4937760" y="29016960"/>
            <a:ext cx="23042880" cy="13086080"/>
          </a:xfrm>
        </p:spPr>
        <p:txBody>
          <a:bodyPr/>
          <a:lstStyle>
            <a:lvl1pPr marL="0" indent="0" algn="ctr">
              <a:buNone/>
              <a:defRPr>
                <a:solidFill>
                  <a:schemeClr val="tx1">
                    <a:tint val="75000"/>
                  </a:schemeClr>
                </a:solidFill>
              </a:defRPr>
            </a:lvl1pPr>
            <a:lvl2pPr marL="2356032" indent="0" algn="ctr">
              <a:buNone/>
              <a:defRPr>
                <a:solidFill>
                  <a:schemeClr val="tx1">
                    <a:tint val="75000"/>
                  </a:schemeClr>
                </a:solidFill>
              </a:defRPr>
            </a:lvl2pPr>
            <a:lvl3pPr marL="4712064" indent="0" algn="ctr">
              <a:buNone/>
              <a:defRPr>
                <a:solidFill>
                  <a:schemeClr val="tx1">
                    <a:tint val="75000"/>
                  </a:schemeClr>
                </a:solidFill>
              </a:defRPr>
            </a:lvl3pPr>
            <a:lvl4pPr marL="7068096" indent="0" algn="ctr">
              <a:buNone/>
              <a:defRPr>
                <a:solidFill>
                  <a:schemeClr val="tx1">
                    <a:tint val="75000"/>
                  </a:schemeClr>
                </a:solidFill>
              </a:defRPr>
            </a:lvl4pPr>
            <a:lvl5pPr marL="9424128" indent="0" algn="ctr">
              <a:buNone/>
              <a:defRPr>
                <a:solidFill>
                  <a:schemeClr val="tx1">
                    <a:tint val="75000"/>
                  </a:schemeClr>
                </a:solidFill>
              </a:defRPr>
            </a:lvl5pPr>
            <a:lvl6pPr marL="11780160" indent="0" algn="ctr">
              <a:buNone/>
              <a:defRPr>
                <a:solidFill>
                  <a:schemeClr val="tx1">
                    <a:tint val="75000"/>
                  </a:schemeClr>
                </a:solidFill>
              </a:defRPr>
            </a:lvl6pPr>
            <a:lvl7pPr marL="14136192" indent="0" algn="ctr">
              <a:buNone/>
              <a:defRPr>
                <a:solidFill>
                  <a:schemeClr val="tx1">
                    <a:tint val="75000"/>
                  </a:schemeClr>
                </a:solidFill>
              </a:defRPr>
            </a:lvl7pPr>
            <a:lvl8pPr marL="16492224" indent="0" algn="ctr">
              <a:buNone/>
              <a:defRPr>
                <a:solidFill>
                  <a:schemeClr val="tx1">
                    <a:tint val="75000"/>
                  </a:schemeClr>
                </a:solidFill>
              </a:defRPr>
            </a:lvl8pPr>
            <a:lvl9pPr marL="188482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923000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799548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463360" y="4919143"/>
            <a:ext cx="29626560" cy="10486644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83680" y="4919143"/>
            <a:ext cx="88331040" cy="1048664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874257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192181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30" y="32904853"/>
            <a:ext cx="27980640" cy="10170160"/>
          </a:xfrm>
        </p:spPr>
        <p:txBody>
          <a:bodyPr anchor="t"/>
          <a:lstStyle>
            <a:lvl1pPr algn="l">
              <a:defRPr sz="20400" b="1" cap="all"/>
            </a:lvl1pPr>
          </a:lstStyle>
          <a:p>
            <a:r>
              <a:rPr lang="en-US"/>
              <a:t>Click to edit Master title style</a:t>
            </a:r>
          </a:p>
        </p:txBody>
      </p:sp>
      <p:sp>
        <p:nvSpPr>
          <p:cNvPr id="3" name="Text Placeholder 2"/>
          <p:cNvSpPr>
            <a:spLocks noGrp="1"/>
          </p:cNvSpPr>
          <p:nvPr>
            <p:ph type="body" idx="1"/>
          </p:nvPr>
        </p:nvSpPr>
        <p:spPr>
          <a:xfrm>
            <a:off x="2600330" y="21703463"/>
            <a:ext cx="27980640" cy="11201400"/>
          </a:xfrm>
        </p:spPr>
        <p:txBody>
          <a:bodyPr anchor="b"/>
          <a:lstStyle>
            <a:lvl1pPr marL="0" indent="0">
              <a:buNone/>
              <a:defRPr sz="10200">
                <a:solidFill>
                  <a:schemeClr val="tx1">
                    <a:tint val="75000"/>
                  </a:schemeClr>
                </a:solidFill>
              </a:defRPr>
            </a:lvl1pPr>
            <a:lvl2pPr marL="2356032" indent="0">
              <a:buNone/>
              <a:defRPr sz="9000">
                <a:solidFill>
                  <a:schemeClr val="tx1">
                    <a:tint val="75000"/>
                  </a:schemeClr>
                </a:solidFill>
              </a:defRPr>
            </a:lvl2pPr>
            <a:lvl3pPr marL="4712064" indent="0">
              <a:buNone/>
              <a:defRPr sz="8400">
                <a:solidFill>
                  <a:schemeClr val="tx1">
                    <a:tint val="75000"/>
                  </a:schemeClr>
                </a:solidFill>
              </a:defRPr>
            </a:lvl3pPr>
            <a:lvl4pPr marL="7068096" indent="0">
              <a:buNone/>
              <a:defRPr sz="7200">
                <a:solidFill>
                  <a:schemeClr val="tx1">
                    <a:tint val="75000"/>
                  </a:schemeClr>
                </a:solidFill>
              </a:defRPr>
            </a:lvl4pPr>
            <a:lvl5pPr marL="9424128" indent="0">
              <a:buNone/>
              <a:defRPr sz="7200">
                <a:solidFill>
                  <a:schemeClr val="tx1">
                    <a:tint val="75000"/>
                  </a:schemeClr>
                </a:solidFill>
              </a:defRPr>
            </a:lvl5pPr>
            <a:lvl6pPr marL="11780160" indent="0">
              <a:buNone/>
              <a:defRPr sz="7200">
                <a:solidFill>
                  <a:schemeClr val="tx1">
                    <a:tint val="75000"/>
                  </a:schemeClr>
                </a:solidFill>
              </a:defRPr>
            </a:lvl6pPr>
            <a:lvl7pPr marL="14136192" indent="0">
              <a:buNone/>
              <a:defRPr sz="7200">
                <a:solidFill>
                  <a:schemeClr val="tx1">
                    <a:tint val="75000"/>
                  </a:schemeClr>
                </a:solidFill>
              </a:defRPr>
            </a:lvl7pPr>
            <a:lvl8pPr marL="16492224" indent="0">
              <a:buNone/>
              <a:defRPr sz="7200">
                <a:solidFill>
                  <a:schemeClr val="tx1">
                    <a:tint val="75000"/>
                  </a:schemeClr>
                </a:solidFill>
              </a:defRPr>
            </a:lvl8pPr>
            <a:lvl9pPr marL="18848256" indent="0">
              <a:buNone/>
              <a:defRPr sz="7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B0C16-C18B-EE42-A7CC-BCC3FDF5C99B}" type="datetimeFigureOut">
              <a:rPr lang="en-US" smtClean="0"/>
              <a:pPr/>
              <a:t>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151672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583680" y="28673223"/>
            <a:ext cx="58978800" cy="81112360"/>
          </a:xfrm>
        </p:spPr>
        <p:txBody>
          <a:bodyPr/>
          <a:lstStyle>
            <a:lvl1pPr>
              <a:defRPr sz="14400"/>
            </a:lvl1pPr>
            <a:lvl2pPr>
              <a:defRPr sz="12600"/>
            </a:lvl2pPr>
            <a:lvl3pPr>
              <a:defRPr sz="10200"/>
            </a:lvl3pPr>
            <a:lvl4pPr>
              <a:defRPr sz="9000"/>
            </a:lvl4pPr>
            <a:lvl5pPr>
              <a:defRPr sz="9000"/>
            </a:lvl5pPr>
            <a:lvl6pPr>
              <a:defRPr sz="9000"/>
            </a:lvl6pPr>
            <a:lvl7pPr>
              <a:defRPr sz="9000"/>
            </a:lvl7pPr>
            <a:lvl8pPr>
              <a:defRPr sz="9000"/>
            </a:lvl8pPr>
            <a:lvl9pPr>
              <a:defRPr sz="9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111120" y="28673223"/>
            <a:ext cx="58978800" cy="81112360"/>
          </a:xfrm>
        </p:spPr>
        <p:txBody>
          <a:bodyPr/>
          <a:lstStyle>
            <a:lvl1pPr>
              <a:defRPr sz="14400"/>
            </a:lvl1pPr>
            <a:lvl2pPr>
              <a:defRPr sz="12600"/>
            </a:lvl2pPr>
            <a:lvl3pPr>
              <a:defRPr sz="10200"/>
            </a:lvl3pPr>
            <a:lvl4pPr>
              <a:defRPr sz="9000"/>
            </a:lvl4pPr>
            <a:lvl5pPr>
              <a:defRPr sz="9000"/>
            </a:lvl5pPr>
            <a:lvl6pPr>
              <a:defRPr sz="9000"/>
            </a:lvl6pPr>
            <a:lvl7pPr>
              <a:defRPr sz="9000"/>
            </a:lvl7pPr>
            <a:lvl8pPr>
              <a:defRPr sz="9000"/>
            </a:lvl8pPr>
            <a:lvl9pPr>
              <a:defRPr sz="9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966395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5920" y="2050627"/>
            <a:ext cx="29626560" cy="8534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45922" y="11462184"/>
            <a:ext cx="14544680" cy="4776893"/>
          </a:xfrm>
        </p:spPr>
        <p:txBody>
          <a:bodyPr anchor="b"/>
          <a:lstStyle>
            <a:lvl1pPr marL="0" indent="0">
              <a:buNone/>
              <a:defRPr sz="12600" b="1"/>
            </a:lvl1pPr>
            <a:lvl2pPr marL="2356032" indent="0">
              <a:buNone/>
              <a:defRPr sz="10200" b="1"/>
            </a:lvl2pPr>
            <a:lvl3pPr marL="4712064" indent="0">
              <a:buNone/>
              <a:defRPr sz="9000" b="1"/>
            </a:lvl3pPr>
            <a:lvl4pPr marL="7068096" indent="0">
              <a:buNone/>
              <a:defRPr sz="8400" b="1"/>
            </a:lvl4pPr>
            <a:lvl5pPr marL="9424128" indent="0">
              <a:buNone/>
              <a:defRPr sz="8400" b="1"/>
            </a:lvl5pPr>
            <a:lvl6pPr marL="11780160" indent="0">
              <a:buNone/>
              <a:defRPr sz="8400" b="1"/>
            </a:lvl6pPr>
            <a:lvl7pPr marL="14136192" indent="0">
              <a:buNone/>
              <a:defRPr sz="8400" b="1"/>
            </a:lvl7pPr>
            <a:lvl8pPr marL="16492224" indent="0">
              <a:buNone/>
              <a:defRPr sz="8400" b="1"/>
            </a:lvl8pPr>
            <a:lvl9pPr marL="18848256" indent="0">
              <a:buNone/>
              <a:defRPr sz="8400" b="1"/>
            </a:lvl9pPr>
          </a:lstStyle>
          <a:p>
            <a:pPr lvl="0"/>
            <a:r>
              <a:rPr lang="en-US"/>
              <a:t>Click to edit Master text styles</a:t>
            </a:r>
          </a:p>
        </p:txBody>
      </p:sp>
      <p:sp>
        <p:nvSpPr>
          <p:cNvPr id="4" name="Content Placeholder 3"/>
          <p:cNvSpPr>
            <a:spLocks noGrp="1"/>
          </p:cNvSpPr>
          <p:nvPr>
            <p:ph sz="half" idx="2"/>
          </p:nvPr>
        </p:nvSpPr>
        <p:spPr>
          <a:xfrm>
            <a:off x="1645922" y="16239077"/>
            <a:ext cx="14544680" cy="29502947"/>
          </a:xfrm>
        </p:spPr>
        <p:txBody>
          <a:bodyPr/>
          <a:lstStyle>
            <a:lvl1pPr>
              <a:defRPr sz="12600"/>
            </a:lvl1pPr>
            <a:lvl2pPr>
              <a:defRPr sz="10200"/>
            </a:lvl2pPr>
            <a:lvl3pPr>
              <a:defRPr sz="900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6722095" y="11462184"/>
            <a:ext cx="14550390" cy="4776893"/>
          </a:xfrm>
        </p:spPr>
        <p:txBody>
          <a:bodyPr anchor="b"/>
          <a:lstStyle>
            <a:lvl1pPr marL="0" indent="0">
              <a:buNone/>
              <a:defRPr sz="12600" b="1"/>
            </a:lvl1pPr>
            <a:lvl2pPr marL="2356032" indent="0">
              <a:buNone/>
              <a:defRPr sz="10200" b="1"/>
            </a:lvl2pPr>
            <a:lvl3pPr marL="4712064" indent="0">
              <a:buNone/>
              <a:defRPr sz="9000" b="1"/>
            </a:lvl3pPr>
            <a:lvl4pPr marL="7068096" indent="0">
              <a:buNone/>
              <a:defRPr sz="8400" b="1"/>
            </a:lvl4pPr>
            <a:lvl5pPr marL="9424128" indent="0">
              <a:buNone/>
              <a:defRPr sz="8400" b="1"/>
            </a:lvl5pPr>
            <a:lvl6pPr marL="11780160" indent="0">
              <a:buNone/>
              <a:defRPr sz="8400" b="1"/>
            </a:lvl6pPr>
            <a:lvl7pPr marL="14136192" indent="0">
              <a:buNone/>
              <a:defRPr sz="8400" b="1"/>
            </a:lvl7pPr>
            <a:lvl8pPr marL="16492224" indent="0">
              <a:buNone/>
              <a:defRPr sz="8400" b="1"/>
            </a:lvl8pPr>
            <a:lvl9pPr marL="18848256" indent="0">
              <a:buNone/>
              <a:defRPr sz="8400" b="1"/>
            </a:lvl9pPr>
          </a:lstStyle>
          <a:p>
            <a:pPr lvl="0"/>
            <a:r>
              <a:rPr lang="en-US"/>
              <a:t>Click to edit Master text styles</a:t>
            </a:r>
          </a:p>
        </p:txBody>
      </p:sp>
      <p:sp>
        <p:nvSpPr>
          <p:cNvPr id="6" name="Content Placeholder 5"/>
          <p:cNvSpPr>
            <a:spLocks noGrp="1"/>
          </p:cNvSpPr>
          <p:nvPr>
            <p:ph sz="quarter" idx="4"/>
          </p:nvPr>
        </p:nvSpPr>
        <p:spPr>
          <a:xfrm>
            <a:off x="16722095" y="16239077"/>
            <a:ext cx="14550390" cy="29502947"/>
          </a:xfrm>
        </p:spPr>
        <p:txBody>
          <a:bodyPr/>
          <a:lstStyle>
            <a:lvl1pPr>
              <a:defRPr sz="12600"/>
            </a:lvl1pPr>
            <a:lvl2pPr>
              <a:defRPr sz="10200"/>
            </a:lvl2pPr>
            <a:lvl3pPr>
              <a:defRPr sz="900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FB0C16-C18B-EE42-A7CC-BCC3FDF5C99B}" type="datetimeFigureOut">
              <a:rPr lang="en-US" smtClean="0"/>
              <a:pPr/>
              <a:t>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4181395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EFB0C16-C18B-EE42-A7CC-BCC3FDF5C99B}" type="datetimeFigureOut">
              <a:rPr lang="en-US" smtClean="0"/>
              <a:pPr/>
              <a:t>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193738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B0C16-C18B-EE42-A7CC-BCC3FDF5C99B}" type="datetimeFigureOut">
              <a:rPr lang="en-US" smtClean="0"/>
              <a:pPr/>
              <a:t>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639944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2" y="2038773"/>
            <a:ext cx="10829930" cy="8676640"/>
          </a:xfrm>
        </p:spPr>
        <p:txBody>
          <a:bodyPr anchor="b"/>
          <a:lstStyle>
            <a:lvl1pPr algn="l">
              <a:defRPr sz="10200" b="1"/>
            </a:lvl1pPr>
          </a:lstStyle>
          <a:p>
            <a:r>
              <a:rPr lang="en-US"/>
              <a:t>Click to edit Master title style</a:t>
            </a:r>
          </a:p>
        </p:txBody>
      </p:sp>
      <p:sp>
        <p:nvSpPr>
          <p:cNvPr id="3" name="Content Placeholder 2"/>
          <p:cNvSpPr>
            <a:spLocks noGrp="1"/>
          </p:cNvSpPr>
          <p:nvPr>
            <p:ph idx="1"/>
          </p:nvPr>
        </p:nvSpPr>
        <p:spPr>
          <a:xfrm>
            <a:off x="12870180" y="2038783"/>
            <a:ext cx="18402300" cy="43703240"/>
          </a:xfrm>
        </p:spPr>
        <p:txBody>
          <a:bodyPr/>
          <a:lstStyle>
            <a:lvl1pPr>
              <a:defRPr sz="16200"/>
            </a:lvl1pPr>
            <a:lvl2pPr>
              <a:defRPr sz="14400"/>
            </a:lvl2pPr>
            <a:lvl3pPr>
              <a:defRPr sz="12600"/>
            </a:lvl3pPr>
            <a:lvl4pPr>
              <a:defRPr sz="10200"/>
            </a:lvl4pPr>
            <a:lvl5pPr>
              <a:defRPr sz="10200"/>
            </a:lvl5pPr>
            <a:lvl6pPr>
              <a:defRPr sz="10200"/>
            </a:lvl6pPr>
            <a:lvl7pPr>
              <a:defRPr sz="10200"/>
            </a:lvl7pPr>
            <a:lvl8pPr>
              <a:defRPr sz="10200"/>
            </a:lvl8pPr>
            <a:lvl9pPr>
              <a:defRPr sz="10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45922" y="10715423"/>
            <a:ext cx="10829930" cy="35026600"/>
          </a:xfrm>
        </p:spPr>
        <p:txBody>
          <a:bodyPr/>
          <a:lstStyle>
            <a:lvl1pPr marL="0" indent="0">
              <a:buNone/>
              <a:defRPr sz="7200"/>
            </a:lvl1pPr>
            <a:lvl2pPr marL="2356032" indent="0">
              <a:buNone/>
              <a:defRPr sz="6000"/>
            </a:lvl2pPr>
            <a:lvl3pPr marL="4712064" indent="0">
              <a:buNone/>
              <a:defRPr sz="4800"/>
            </a:lvl3pPr>
            <a:lvl4pPr marL="7068096" indent="0">
              <a:buNone/>
              <a:defRPr sz="4800"/>
            </a:lvl4pPr>
            <a:lvl5pPr marL="9424128" indent="0">
              <a:buNone/>
              <a:defRPr sz="4800"/>
            </a:lvl5pPr>
            <a:lvl6pPr marL="11780160" indent="0">
              <a:buNone/>
              <a:defRPr sz="4800"/>
            </a:lvl6pPr>
            <a:lvl7pPr marL="14136192" indent="0">
              <a:buNone/>
              <a:defRPr sz="4800"/>
            </a:lvl7pPr>
            <a:lvl8pPr marL="16492224" indent="0">
              <a:buNone/>
              <a:defRPr sz="4800"/>
            </a:lvl8pPr>
            <a:lvl9pPr marL="18848256"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033261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40" y="35844489"/>
            <a:ext cx="19751040" cy="4231640"/>
          </a:xfrm>
        </p:spPr>
        <p:txBody>
          <a:bodyPr anchor="b"/>
          <a:lstStyle>
            <a:lvl1pPr algn="l">
              <a:defRPr sz="10200" b="1"/>
            </a:lvl1pPr>
          </a:lstStyle>
          <a:p>
            <a:r>
              <a:rPr lang="en-US"/>
              <a:t>Click to edit Master title style</a:t>
            </a:r>
          </a:p>
        </p:txBody>
      </p:sp>
      <p:sp>
        <p:nvSpPr>
          <p:cNvPr id="3" name="Picture Placeholder 2"/>
          <p:cNvSpPr>
            <a:spLocks noGrp="1"/>
          </p:cNvSpPr>
          <p:nvPr>
            <p:ph type="pic" idx="1"/>
          </p:nvPr>
        </p:nvSpPr>
        <p:spPr>
          <a:xfrm>
            <a:off x="6452240" y="4575387"/>
            <a:ext cx="19751040" cy="30723840"/>
          </a:xfrm>
        </p:spPr>
        <p:txBody>
          <a:bodyPr/>
          <a:lstStyle>
            <a:lvl1pPr marL="0" indent="0">
              <a:buNone/>
              <a:defRPr sz="16200"/>
            </a:lvl1pPr>
            <a:lvl2pPr marL="2356032" indent="0">
              <a:buNone/>
              <a:defRPr sz="14400"/>
            </a:lvl2pPr>
            <a:lvl3pPr marL="4712064" indent="0">
              <a:buNone/>
              <a:defRPr sz="12600"/>
            </a:lvl3pPr>
            <a:lvl4pPr marL="7068096" indent="0">
              <a:buNone/>
              <a:defRPr sz="10200"/>
            </a:lvl4pPr>
            <a:lvl5pPr marL="9424128" indent="0">
              <a:buNone/>
              <a:defRPr sz="10200"/>
            </a:lvl5pPr>
            <a:lvl6pPr marL="11780160" indent="0">
              <a:buNone/>
              <a:defRPr sz="10200"/>
            </a:lvl6pPr>
            <a:lvl7pPr marL="14136192" indent="0">
              <a:buNone/>
              <a:defRPr sz="10200"/>
            </a:lvl7pPr>
            <a:lvl8pPr marL="16492224" indent="0">
              <a:buNone/>
              <a:defRPr sz="10200"/>
            </a:lvl8pPr>
            <a:lvl9pPr marL="18848256" indent="0">
              <a:buNone/>
              <a:defRPr sz="10200"/>
            </a:lvl9pPr>
          </a:lstStyle>
          <a:p>
            <a:endParaRPr lang="en-US"/>
          </a:p>
        </p:txBody>
      </p:sp>
      <p:sp>
        <p:nvSpPr>
          <p:cNvPr id="4" name="Text Placeholder 3"/>
          <p:cNvSpPr>
            <a:spLocks noGrp="1"/>
          </p:cNvSpPr>
          <p:nvPr>
            <p:ph type="body" sz="half" idx="2"/>
          </p:nvPr>
        </p:nvSpPr>
        <p:spPr>
          <a:xfrm>
            <a:off x="6452240" y="40076129"/>
            <a:ext cx="19751040" cy="6009640"/>
          </a:xfrm>
        </p:spPr>
        <p:txBody>
          <a:bodyPr/>
          <a:lstStyle>
            <a:lvl1pPr marL="0" indent="0">
              <a:buNone/>
              <a:defRPr sz="7200"/>
            </a:lvl1pPr>
            <a:lvl2pPr marL="2356032" indent="0">
              <a:buNone/>
              <a:defRPr sz="6000"/>
            </a:lvl2pPr>
            <a:lvl3pPr marL="4712064" indent="0">
              <a:buNone/>
              <a:defRPr sz="4800"/>
            </a:lvl3pPr>
            <a:lvl4pPr marL="7068096" indent="0">
              <a:buNone/>
              <a:defRPr sz="4800"/>
            </a:lvl4pPr>
            <a:lvl5pPr marL="9424128" indent="0">
              <a:buNone/>
              <a:defRPr sz="4800"/>
            </a:lvl5pPr>
            <a:lvl6pPr marL="11780160" indent="0">
              <a:buNone/>
              <a:defRPr sz="4800"/>
            </a:lvl6pPr>
            <a:lvl7pPr marL="14136192" indent="0">
              <a:buNone/>
              <a:defRPr sz="4800"/>
            </a:lvl7pPr>
            <a:lvl8pPr marL="16492224" indent="0">
              <a:buNone/>
              <a:defRPr sz="4800"/>
            </a:lvl8pPr>
            <a:lvl9pPr marL="18848256"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0EFB0C16-C18B-EE42-A7CC-BCC3FDF5C99B}" type="datetimeFigureOut">
              <a:rPr lang="en-US" smtClean="0"/>
              <a:pPr/>
              <a:t>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FFB5EF-1E17-A148-BDC0-8EE493B3A5CE}" type="slidenum">
              <a:rPr lang="en-US" smtClean="0"/>
              <a:pPr/>
              <a:t>‹#›</a:t>
            </a:fld>
            <a:endParaRPr lang="en-US"/>
          </a:p>
        </p:txBody>
      </p:sp>
    </p:spTree>
    <p:extLst>
      <p:ext uri="{BB962C8B-B14F-4D97-AF65-F5344CB8AC3E}">
        <p14:creationId xmlns:p14="http://schemas.microsoft.com/office/powerpoint/2010/main" val="3754873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2050627"/>
            <a:ext cx="29626560" cy="8534400"/>
          </a:xfrm>
          <a:prstGeom prst="rect">
            <a:avLst/>
          </a:prstGeom>
        </p:spPr>
        <p:txBody>
          <a:bodyPr vert="horz" lIns="471204" tIns="235602" rIns="471204" bIns="235602" rtlCol="0" anchor="ctr">
            <a:normAutofit/>
          </a:bodyPr>
          <a:lstStyle/>
          <a:p>
            <a:r>
              <a:rPr lang="en-US"/>
              <a:t>Click to edit Master title style</a:t>
            </a:r>
          </a:p>
        </p:txBody>
      </p:sp>
      <p:sp>
        <p:nvSpPr>
          <p:cNvPr id="3" name="Text Placeholder 2"/>
          <p:cNvSpPr>
            <a:spLocks noGrp="1"/>
          </p:cNvSpPr>
          <p:nvPr>
            <p:ph type="body" idx="1"/>
          </p:nvPr>
        </p:nvSpPr>
        <p:spPr>
          <a:xfrm>
            <a:off x="1645920" y="11948171"/>
            <a:ext cx="29626560" cy="33793853"/>
          </a:xfrm>
          <a:prstGeom prst="rect">
            <a:avLst/>
          </a:prstGeom>
        </p:spPr>
        <p:txBody>
          <a:bodyPr vert="horz" lIns="471204" tIns="235602" rIns="471204" bIns="23560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47460748"/>
            <a:ext cx="7680960" cy="2726267"/>
          </a:xfrm>
          <a:prstGeom prst="rect">
            <a:avLst/>
          </a:prstGeom>
        </p:spPr>
        <p:txBody>
          <a:bodyPr vert="horz" lIns="471204" tIns="235602" rIns="471204" bIns="235602" rtlCol="0" anchor="ctr"/>
          <a:lstStyle>
            <a:lvl1pPr algn="l">
              <a:defRPr sz="6000">
                <a:solidFill>
                  <a:schemeClr val="tx1">
                    <a:tint val="75000"/>
                  </a:schemeClr>
                </a:solidFill>
              </a:defRPr>
            </a:lvl1pPr>
          </a:lstStyle>
          <a:p>
            <a:fld id="{0EFB0C16-C18B-EE42-A7CC-BCC3FDF5C99B}" type="datetimeFigureOut">
              <a:rPr lang="en-US" smtClean="0"/>
              <a:pPr/>
              <a:t>1/7/2020</a:t>
            </a:fld>
            <a:endParaRPr lang="en-US"/>
          </a:p>
        </p:txBody>
      </p:sp>
      <p:sp>
        <p:nvSpPr>
          <p:cNvPr id="5" name="Footer Placeholder 4"/>
          <p:cNvSpPr>
            <a:spLocks noGrp="1"/>
          </p:cNvSpPr>
          <p:nvPr>
            <p:ph type="ftr" sz="quarter" idx="3"/>
          </p:nvPr>
        </p:nvSpPr>
        <p:spPr>
          <a:xfrm>
            <a:off x="11247120" y="47460748"/>
            <a:ext cx="10424160" cy="2726267"/>
          </a:xfrm>
          <a:prstGeom prst="rect">
            <a:avLst/>
          </a:prstGeom>
        </p:spPr>
        <p:txBody>
          <a:bodyPr vert="horz" lIns="471204" tIns="235602" rIns="471204" bIns="235602" rtlCol="0" anchor="ctr"/>
          <a:lstStyle>
            <a:lvl1pPr algn="ctr">
              <a:defRPr sz="6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47460748"/>
            <a:ext cx="7680960" cy="2726267"/>
          </a:xfrm>
          <a:prstGeom prst="rect">
            <a:avLst/>
          </a:prstGeom>
        </p:spPr>
        <p:txBody>
          <a:bodyPr vert="horz" lIns="471204" tIns="235602" rIns="471204" bIns="235602" rtlCol="0" anchor="ctr"/>
          <a:lstStyle>
            <a:lvl1pPr algn="r">
              <a:defRPr sz="6000">
                <a:solidFill>
                  <a:schemeClr val="tx1">
                    <a:tint val="75000"/>
                  </a:schemeClr>
                </a:solidFill>
              </a:defRPr>
            </a:lvl1pPr>
          </a:lstStyle>
          <a:p>
            <a:fld id="{F3FFB5EF-1E17-A148-BDC0-8EE493B3A5CE}" type="slidenum">
              <a:rPr lang="en-US" smtClean="0"/>
              <a:pPr/>
              <a:t>‹#›</a:t>
            </a:fld>
            <a:endParaRPr lang="en-US"/>
          </a:p>
        </p:txBody>
      </p:sp>
    </p:spTree>
    <p:extLst>
      <p:ext uri="{BB962C8B-B14F-4D97-AF65-F5344CB8AC3E}">
        <p14:creationId xmlns:p14="http://schemas.microsoft.com/office/powerpoint/2010/main" val="4143686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56032" rtl="0" eaLnBrk="1" latinLnBrk="0" hangingPunct="1">
        <a:spcBef>
          <a:spcPct val="0"/>
        </a:spcBef>
        <a:buNone/>
        <a:defRPr sz="22800" kern="1200">
          <a:solidFill>
            <a:schemeClr val="tx1"/>
          </a:solidFill>
          <a:latin typeface="+mj-lt"/>
          <a:ea typeface="+mj-ea"/>
          <a:cs typeface="+mj-cs"/>
        </a:defRPr>
      </a:lvl1pPr>
    </p:titleStyle>
    <p:bodyStyle>
      <a:lvl1pPr marL="1767024" indent="-1767024" algn="l" defTabSz="2356032" rtl="0" eaLnBrk="1" latinLnBrk="0" hangingPunct="1">
        <a:spcBef>
          <a:spcPct val="20000"/>
        </a:spcBef>
        <a:buFont typeface="Arial"/>
        <a:buChar char="•"/>
        <a:defRPr sz="16200" kern="1200">
          <a:solidFill>
            <a:schemeClr val="tx1"/>
          </a:solidFill>
          <a:latin typeface="+mn-lt"/>
          <a:ea typeface="+mn-ea"/>
          <a:cs typeface="+mn-cs"/>
        </a:defRPr>
      </a:lvl1pPr>
      <a:lvl2pPr marL="3828552" indent="-1472520" algn="l" defTabSz="2356032" rtl="0" eaLnBrk="1" latinLnBrk="0" hangingPunct="1">
        <a:spcBef>
          <a:spcPct val="20000"/>
        </a:spcBef>
        <a:buFont typeface="Arial"/>
        <a:buChar char="–"/>
        <a:defRPr sz="14400" kern="1200">
          <a:solidFill>
            <a:schemeClr val="tx1"/>
          </a:solidFill>
          <a:latin typeface="+mn-lt"/>
          <a:ea typeface="+mn-ea"/>
          <a:cs typeface="+mn-cs"/>
        </a:defRPr>
      </a:lvl2pPr>
      <a:lvl3pPr marL="5890080" indent="-1178016" algn="l" defTabSz="2356032" rtl="0" eaLnBrk="1" latinLnBrk="0" hangingPunct="1">
        <a:spcBef>
          <a:spcPct val="20000"/>
        </a:spcBef>
        <a:buFont typeface="Arial"/>
        <a:buChar char="•"/>
        <a:defRPr sz="12600" kern="1200">
          <a:solidFill>
            <a:schemeClr val="tx1"/>
          </a:solidFill>
          <a:latin typeface="+mn-lt"/>
          <a:ea typeface="+mn-ea"/>
          <a:cs typeface="+mn-cs"/>
        </a:defRPr>
      </a:lvl3pPr>
      <a:lvl4pPr marL="8246112" indent="-1178016" algn="l" defTabSz="2356032" rtl="0" eaLnBrk="1" latinLnBrk="0" hangingPunct="1">
        <a:spcBef>
          <a:spcPct val="20000"/>
        </a:spcBef>
        <a:buFont typeface="Arial"/>
        <a:buChar char="–"/>
        <a:defRPr sz="10200" kern="1200">
          <a:solidFill>
            <a:schemeClr val="tx1"/>
          </a:solidFill>
          <a:latin typeface="+mn-lt"/>
          <a:ea typeface="+mn-ea"/>
          <a:cs typeface="+mn-cs"/>
        </a:defRPr>
      </a:lvl4pPr>
      <a:lvl5pPr marL="10602144" indent="-1178016" algn="l" defTabSz="2356032" rtl="0" eaLnBrk="1" latinLnBrk="0" hangingPunct="1">
        <a:spcBef>
          <a:spcPct val="20000"/>
        </a:spcBef>
        <a:buFont typeface="Arial"/>
        <a:buChar char="»"/>
        <a:defRPr sz="10200" kern="1200">
          <a:solidFill>
            <a:schemeClr val="tx1"/>
          </a:solidFill>
          <a:latin typeface="+mn-lt"/>
          <a:ea typeface="+mn-ea"/>
          <a:cs typeface="+mn-cs"/>
        </a:defRPr>
      </a:lvl5pPr>
      <a:lvl6pPr marL="12958176" indent="-1178016" algn="l" defTabSz="2356032" rtl="0" eaLnBrk="1" latinLnBrk="0" hangingPunct="1">
        <a:spcBef>
          <a:spcPct val="20000"/>
        </a:spcBef>
        <a:buFont typeface="Arial"/>
        <a:buChar char="•"/>
        <a:defRPr sz="10200" kern="1200">
          <a:solidFill>
            <a:schemeClr val="tx1"/>
          </a:solidFill>
          <a:latin typeface="+mn-lt"/>
          <a:ea typeface="+mn-ea"/>
          <a:cs typeface="+mn-cs"/>
        </a:defRPr>
      </a:lvl6pPr>
      <a:lvl7pPr marL="15314208" indent="-1178016" algn="l" defTabSz="2356032" rtl="0" eaLnBrk="1" latinLnBrk="0" hangingPunct="1">
        <a:spcBef>
          <a:spcPct val="20000"/>
        </a:spcBef>
        <a:buFont typeface="Arial"/>
        <a:buChar char="•"/>
        <a:defRPr sz="10200" kern="1200">
          <a:solidFill>
            <a:schemeClr val="tx1"/>
          </a:solidFill>
          <a:latin typeface="+mn-lt"/>
          <a:ea typeface="+mn-ea"/>
          <a:cs typeface="+mn-cs"/>
        </a:defRPr>
      </a:lvl7pPr>
      <a:lvl8pPr marL="17670240" indent="-1178016" algn="l" defTabSz="2356032" rtl="0" eaLnBrk="1" latinLnBrk="0" hangingPunct="1">
        <a:spcBef>
          <a:spcPct val="20000"/>
        </a:spcBef>
        <a:buFont typeface="Arial"/>
        <a:buChar char="•"/>
        <a:defRPr sz="10200" kern="1200">
          <a:solidFill>
            <a:schemeClr val="tx1"/>
          </a:solidFill>
          <a:latin typeface="+mn-lt"/>
          <a:ea typeface="+mn-ea"/>
          <a:cs typeface="+mn-cs"/>
        </a:defRPr>
      </a:lvl8pPr>
      <a:lvl9pPr marL="20026272" indent="-1178016" algn="l" defTabSz="2356032" rtl="0" eaLnBrk="1" latinLnBrk="0" hangingPunct="1">
        <a:spcBef>
          <a:spcPct val="20000"/>
        </a:spcBef>
        <a:buFont typeface="Arial"/>
        <a:buChar char="•"/>
        <a:defRPr sz="10200" kern="1200">
          <a:solidFill>
            <a:schemeClr val="tx1"/>
          </a:solidFill>
          <a:latin typeface="+mn-lt"/>
          <a:ea typeface="+mn-ea"/>
          <a:cs typeface="+mn-cs"/>
        </a:defRPr>
      </a:lvl9pPr>
    </p:bodyStyle>
    <p:otherStyle>
      <a:defPPr>
        <a:defRPr lang="en-US"/>
      </a:defPPr>
      <a:lvl1pPr marL="0" algn="l" defTabSz="2356032" rtl="0" eaLnBrk="1" latinLnBrk="0" hangingPunct="1">
        <a:defRPr sz="9000" kern="1200">
          <a:solidFill>
            <a:schemeClr val="tx1"/>
          </a:solidFill>
          <a:latin typeface="+mn-lt"/>
          <a:ea typeface="+mn-ea"/>
          <a:cs typeface="+mn-cs"/>
        </a:defRPr>
      </a:lvl1pPr>
      <a:lvl2pPr marL="2356032" algn="l" defTabSz="2356032" rtl="0" eaLnBrk="1" latinLnBrk="0" hangingPunct="1">
        <a:defRPr sz="9000" kern="1200">
          <a:solidFill>
            <a:schemeClr val="tx1"/>
          </a:solidFill>
          <a:latin typeface="+mn-lt"/>
          <a:ea typeface="+mn-ea"/>
          <a:cs typeface="+mn-cs"/>
        </a:defRPr>
      </a:lvl2pPr>
      <a:lvl3pPr marL="4712064" algn="l" defTabSz="2356032" rtl="0" eaLnBrk="1" latinLnBrk="0" hangingPunct="1">
        <a:defRPr sz="9000" kern="1200">
          <a:solidFill>
            <a:schemeClr val="tx1"/>
          </a:solidFill>
          <a:latin typeface="+mn-lt"/>
          <a:ea typeface="+mn-ea"/>
          <a:cs typeface="+mn-cs"/>
        </a:defRPr>
      </a:lvl3pPr>
      <a:lvl4pPr marL="7068096" algn="l" defTabSz="2356032" rtl="0" eaLnBrk="1" latinLnBrk="0" hangingPunct="1">
        <a:defRPr sz="9000" kern="1200">
          <a:solidFill>
            <a:schemeClr val="tx1"/>
          </a:solidFill>
          <a:latin typeface="+mn-lt"/>
          <a:ea typeface="+mn-ea"/>
          <a:cs typeface="+mn-cs"/>
        </a:defRPr>
      </a:lvl4pPr>
      <a:lvl5pPr marL="9424128" algn="l" defTabSz="2356032" rtl="0" eaLnBrk="1" latinLnBrk="0" hangingPunct="1">
        <a:defRPr sz="9000" kern="1200">
          <a:solidFill>
            <a:schemeClr val="tx1"/>
          </a:solidFill>
          <a:latin typeface="+mn-lt"/>
          <a:ea typeface="+mn-ea"/>
          <a:cs typeface="+mn-cs"/>
        </a:defRPr>
      </a:lvl5pPr>
      <a:lvl6pPr marL="11780160" algn="l" defTabSz="2356032" rtl="0" eaLnBrk="1" latinLnBrk="0" hangingPunct="1">
        <a:defRPr sz="9000" kern="1200">
          <a:solidFill>
            <a:schemeClr val="tx1"/>
          </a:solidFill>
          <a:latin typeface="+mn-lt"/>
          <a:ea typeface="+mn-ea"/>
          <a:cs typeface="+mn-cs"/>
        </a:defRPr>
      </a:lvl6pPr>
      <a:lvl7pPr marL="14136192" algn="l" defTabSz="2356032" rtl="0" eaLnBrk="1" latinLnBrk="0" hangingPunct="1">
        <a:defRPr sz="9000" kern="1200">
          <a:solidFill>
            <a:schemeClr val="tx1"/>
          </a:solidFill>
          <a:latin typeface="+mn-lt"/>
          <a:ea typeface="+mn-ea"/>
          <a:cs typeface="+mn-cs"/>
        </a:defRPr>
      </a:lvl7pPr>
      <a:lvl8pPr marL="16492224" algn="l" defTabSz="2356032" rtl="0" eaLnBrk="1" latinLnBrk="0" hangingPunct="1">
        <a:defRPr sz="9000" kern="1200">
          <a:solidFill>
            <a:schemeClr val="tx1"/>
          </a:solidFill>
          <a:latin typeface="+mn-lt"/>
          <a:ea typeface="+mn-ea"/>
          <a:cs typeface="+mn-cs"/>
        </a:defRPr>
      </a:lvl8pPr>
      <a:lvl9pPr marL="18848256" algn="l" defTabSz="2356032" rtl="0" eaLnBrk="1" latinLnBrk="0" hangingPunct="1">
        <a:defRPr sz="9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10" Type="http://schemas.openxmlformats.org/officeDocument/2006/relationships/comments" Target="../comments/comment1.xml"/><Relationship Id="rId4" Type="http://schemas.openxmlformats.org/officeDocument/2006/relationships/image" Target="../media/image2.emf"/><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Rectangle 58"/>
          <p:cNvSpPr/>
          <p:nvPr/>
        </p:nvSpPr>
        <p:spPr>
          <a:xfrm>
            <a:off x="-5644" y="5077415"/>
            <a:ext cx="32918400" cy="46128985"/>
          </a:xfrm>
          <a:prstGeom prst="rect">
            <a:avLst/>
          </a:prstGeom>
          <a:gradFill>
            <a:gsLst>
              <a:gs pos="0">
                <a:srgbClr val="3CB6CE"/>
              </a:gs>
              <a:gs pos="49000">
                <a:srgbClr val="64A0C8"/>
              </a:gs>
              <a:gs pos="100000">
                <a:srgbClr val="003359"/>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r>
              <a:rPr lang="en-US" sz="9600"/>
              <a:t>Co5 mm</a:t>
            </a:r>
            <a:endParaRPr lang="en-US" baseline="-25000" dirty="0"/>
          </a:p>
        </p:txBody>
      </p:sp>
      <p:sp>
        <p:nvSpPr>
          <p:cNvPr id="14" name="Rectangle 13"/>
          <p:cNvSpPr/>
          <p:nvPr/>
        </p:nvSpPr>
        <p:spPr>
          <a:xfrm>
            <a:off x="11252324" y="29072996"/>
            <a:ext cx="10250905" cy="8002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10753434" y="29072995"/>
            <a:ext cx="11038553" cy="7190345"/>
          </a:xfrm>
          <a:prstGeom prst="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50"/>
          <p:cNvSpPr>
            <a:spLocks noChangeArrowheads="1"/>
          </p:cNvSpPr>
          <p:nvPr/>
        </p:nvSpPr>
        <p:spPr bwMode="auto">
          <a:xfrm>
            <a:off x="518211" y="7742531"/>
            <a:ext cx="31906119" cy="43226450"/>
          </a:xfrm>
          <a:prstGeom prst="rect">
            <a:avLst/>
          </a:prstGeom>
          <a:solidFill>
            <a:schemeClr val="bg1"/>
          </a:solidFill>
          <a:ln w="381000" cmpd="sng">
            <a:solidFill>
              <a:srgbClr val="A5ACAF"/>
            </a:solidFill>
            <a:miter lim="800000"/>
            <a:headEnd/>
            <a:tailEnd/>
          </a:ln>
        </p:spPr>
        <p:txBody>
          <a:bodyPr wrap="none" lIns="95970" tIns="47982" rIns="95970" bIns="47982" anchor="ctr"/>
          <a:lstStyle/>
          <a:p>
            <a:endParaRPr lang="en-US" sz="3000" dirty="0"/>
          </a:p>
        </p:txBody>
      </p:sp>
      <p:sp>
        <p:nvSpPr>
          <p:cNvPr id="16" name="TextBox 15"/>
          <p:cNvSpPr txBox="1"/>
          <p:nvPr/>
        </p:nvSpPr>
        <p:spPr>
          <a:xfrm>
            <a:off x="1237328" y="7926489"/>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INTRODUCTION</a:t>
            </a:r>
          </a:p>
        </p:txBody>
      </p:sp>
      <p:sp>
        <p:nvSpPr>
          <p:cNvPr id="2" name="TextBox 1"/>
          <p:cNvSpPr txBox="1"/>
          <p:nvPr/>
        </p:nvSpPr>
        <p:spPr>
          <a:xfrm flipH="1">
            <a:off x="1271110" y="8738689"/>
            <a:ext cx="14940163" cy="10756791"/>
          </a:xfrm>
          <a:prstGeom prst="rect">
            <a:avLst/>
          </a:prstGeom>
          <a:noFill/>
        </p:spPr>
        <p:txBody>
          <a:bodyPr wrap="square" rtlCol="0">
            <a:spAutoFit/>
          </a:bodyPr>
          <a:lstStyle/>
          <a:p>
            <a:pPr algn="just">
              <a:spcAft>
                <a:spcPts val="600"/>
              </a:spcAft>
            </a:pPr>
            <a:r>
              <a:rPr lang="en-US" sz="3600" dirty="0"/>
              <a:t>Use this area to provide a short background for the viewer of the poster. What problem or issue is of importance to study and why? If previous work has been done in the area, then why does additional work need to be done? Who has done what before, and how might additional new work provide important new information? </a:t>
            </a:r>
          </a:p>
          <a:p>
            <a:pPr algn="just">
              <a:spcAft>
                <a:spcPts val="600"/>
              </a:spcAft>
            </a:pPr>
            <a:r>
              <a:rPr lang="en-US" sz="3600" dirty="0"/>
              <a:t>Text in these boxes is formatted the same: right-left justified, Calibri (body) 36 font. 6 </a:t>
            </a:r>
            <a:r>
              <a:rPr lang="en-US" sz="3600" dirty="0" err="1"/>
              <a:t>pt</a:t>
            </a:r>
            <a:r>
              <a:rPr lang="en-US" sz="3600" dirty="0"/>
              <a:t> spacing between returns. You can copy and paste these fields as needed, but remember their width must match that of the topic heading: 16.37”</a:t>
            </a:r>
          </a:p>
          <a:p>
            <a:pPr algn="just">
              <a:spcAft>
                <a:spcPts val="600"/>
              </a:spcAft>
            </a:pPr>
            <a:r>
              <a:rPr lang="en-US" sz="3600" dirty="0"/>
              <a:t>Consider placing images in this area to help reduce your need for words, but make sure to properly provide the source of each image.</a:t>
            </a:r>
          </a:p>
          <a:p>
            <a:pPr algn="just">
              <a:spcAft>
                <a:spcPts val="600"/>
              </a:spcAft>
            </a:pPr>
            <a:endParaRPr lang="en-US" sz="3600" dirty="0"/>
          </a:p>
          <a:p>
            <a:pPr algn="just">
              <a:spcAft>
                <a:spcPts val="600"/>
              </a:spcAft>
            </a:pPr>
            <a:endParaRPr lang="en-US" sz="3600" dirty="0"/>
          </a:p>
          <a:p>
            <a:pPr algn="just">
              <a:spcAft>
                <a:spcPts val="600"/>
              </a:spcAft>
            </a:pPr>
            <a:endParaRPr lang="en-US" sz="3600" dirty="0"/>
          </a:p>
          <a:p>
            <a:pPr algn="just">
              <a:spcAft>
                <a:spcPts val="600"/>
              </a:spcAft>
            </a:pPr>
            <a:endParaRPr lang="en-US" sz="3600" dirty="0"/>
          </a:p>
          <a:p>
            <a:pPr algn="just">
              <a:spcAft>
                <a:spcPts val="600"/>
              </a:spcAft>
            </a:pPr>
            <a:endParaRPr lang="en-US" sz="3600" dirty="0"/>
          </a:p>
          <a:p>
            <a:pPr algn="just">
              <a:spcAft>
                <a:spcPts val="600"/>
              </a:spcAft>
            </a:pPr>
            <a:endParaRPr lang="en-US" sz="3600" dirty="0"/>
          </a:p>
          <a:p>
            <a:pPr algn="just">
              <a:spcAft>
                <a:spcPts val="600"/>
              </a:spcAft>
            </a:pPr>
            <a:r>
              <a:rPr lang="en-US" sz="3600" dirty="0"/>
              <a:t>Continuing an area where you can add more text.</a:t>
            </a:r>
          </a:p>
        </p:txBody>
      </p:sp>
      <p:sp>
        <p:nvSpPr>
          <p:cNvPr id="27" name="TextBox 26"/>
          <p:cNvSpPr txBox="1"/>
          <p:nvPr/>
        </p:nvSpPr>
        <p:spPr>
          <a:xfrm>
            <a:off x="16871028" y="36529533"/>
            <a:ext cx="14813337"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CONCLUSIONS</a:t>
            </a:r>
          </a:p>
        </p:txBody>
      </p:sp>
      <p:sp>
        <p:nvSpPr>
          <p:cNvPr id="95" name="TextBox 94"/>
          <p:cNvSpPr txBox="1"/>
          <p:nvPr/>
        </p:nvSpPr>
        <p:spPr>
          <a:xfrm>
            <a:off x="16774319" y="7926489"/>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PURPOSE</a:t>
            </a:r>
          </a:p>
        </p:txBody>
      </p:sp>
      <p:sp>
        <p:nvSpPr>
          <p:cNvPr id="96" name="TextBox 95"/>
          <p:cNvSpPr txBox="1"/>
          <p:nvPr/>
        </p:nvSpPr>
        <p:spPr>
          <a:xfrm flipH="1">
            <a:off x="16786878" y="8804252"/>
            <a:ext cx="14940163" cy="646331"/>
          </a:xfrm>
          <a:prstGeom prst="rect">
            <a:avLst/>
          </a:prstGeom>
          <a:noFill/>
        </p:spPr>
        <p:txBody>
          <a:bodyPr wrap="square" rtlCol="0">
            <a:spAutoFit/>
          </a:bodyPr>
          <a:lstStyle/>
          <a:p>
            <a:pPr algn="just">
              <a:spcAft>
                <a:spcPts val="600"/>
              </a:spcAft>
            </a:pPr>
            <a:r>
              <a:rPr lang="en-US" sz="3600" dirty="0"/>
              <a:t>Concisely write the purpose of the research here using this text field.</a:t>
            </a:r>
          </a:p>
        </p:txBody>
      </p:sp>
      <p:sp>
        <p:nvSpPr>
          <p:cNvPr id="97" name="TextBox 96"/>
          <p:cNvSpPr txBox="1"/>
          <p:nvPr/>
        </p:nvSpPr>
        <p:spPr>
          <a:xfrm>
            <a:off x="16774319" y="10844187"/>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HYPOTHESIS</a:t>
            </a:r>
          </a:p>
        </p:txBody>
      </p:sp>
      <p:sp>
        <p:nvSpPr>
          <p:cNvPr id="98" name="TextBox 97"/>
          <p:cNvSpPr txBox="1"/>
          <p:nvPr/>
        </p:nvSpPr>
        <p:spPr>
          <a:xfrm flipH="1">
            <a:off x="16786878" y="11707564"/>
            <a:ext cx="14940163" cy="1754326"/>
          </a:xfrm>
          <a:prstGeom prst="rect">
            <a:avLst/>
          </a:prstGeom>
          <a:noFill/>
        </p:spPr>
        <p:txBody>
          <a:bodyPr wrap="square" rtlCol="0">
            <a:spAutoFit/>
          </a:bodyPr>
          <a:lstStyle/>
          <a:p>
            <a:pPr algn="just">
              <a:spcAft>
                <a:spcPts val="600"/>
              </a:spcAft>
            </a:pPr>
            <a:r>
              <a:rPr lang="en-US" sz="3600" dirty="0"/>
              <a:t>State your RESEARCH hypotheses here – provide them in a numbered sequence, if more than one. The Conclusions section will reflect the findings of each Research Hypothesis listed here.</a:t>
            </a:r>
          </a:p>
        </p:txBody>
      </p:sp>
      <p:sp>
        <p:nvSpPr>
          <p:cNvPr id="99" name="TextBox 98"/>
          <p:cNvSpPr txBox="1"/>
          <p:nvPr/>
        </p:nvSpPr>
        <p:spPr>
          <a:xfrm>
            <a:off x="1237328" y="27865858"/>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METHODS</a:t>
            </a:r>
          </a:p>
        </p:txBody>
      </p:sp>
      <p:sp>
        <p:nvSpPr>
          <p:cNvPr id="63" name="TextBox 62"/>
          <p:cNvSpPr txBox="1"/>
          <p:nvPr/>
        </p:nvSpPr>
        <p:spPr>
          <a:xfrm>
            <a:off x="16736019" y="14200461"/>
            <a:ext cx="15041880" cy="789895"/>
          </a:xfrm>
          <a:prstGeom prst="rect">
            <a:avLst/>
          </a:prstGeom>
          <a:solidFill>
            <a:srgbClr val="003359"/>
          </a:solidFill>
        </p:spPr>
        <p:txBody>
          <a:bodyPr wrap="square" lIns="142176" tIns="71088" rIns="142176" bIns="71088" rtlCol="0">
            <a:spAutoFit/>
          </a:bodyPr>
          <a:lstStyle/>
          <a:p>
            <a:pPr algn="ctr"/>
            <a:r>
              <a:rPr lang="en-US" sz="4200" b="1" dirty="0">
                <a:solidFill>
                  <a:srgbClr val="FFFFFF"/>
                </a:solidFill>
                <a:latin typeface="Arial"/>
                <a:cs typeface="Arial"/>
              </a:rPr>
              <a:t>RESULTS</a:t>
            </a:r>
          </a:p>
        </p:txBody>
      </p:sp>
      <p:sp>
        <p:nvSpPr>
          <p:cNvPr id="12" name="Rectangle 11"/>
          <p:cNvSpPr/>
          <p:nvPr/>
        </p:nvSpPr>
        <p:spPr>
          <a:xfrm>
            <a:off x="-5644" y="-14938"/>
            <a:ext cx="32918400" cy="6994432"/>
          </a:xfrm>
          <a:prstGeom prst="rect">
            <a:avLst/>
          </a:prstGeom>
          <a:solidFill>
            <a:srgbClr val="003359"/>
          </a:soli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endParaRPr lang="en-US" dirty="0"/>
          </a:p>
        </p:txBody>
      </p:sp>
      <p:sp>
        <p:nvSpPr>
          <p:cNvPr id="8" name="Title 3"/>
          <p:cNvSpPr>
            <a:spLocks/>
          </p:cNvSpPr>
          <p:nvPr/>
        </p:nvSpPr>
        <p:spPr bwMode="auto">
          <a:xfrm>
            <a:off x="5501031" y="-156395"/>
            <a:ext cx="22115336" cy="2963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326940" rIns="653886" bIns="326940"/>
          <a:lstStyle/>
          <a:p>
            <a:pPr algn="ctr" defTabSz="1371600">
              <a:lnSpc>
                <a:spcPct val="90000"/>
              </a:lnSpc>
              <a:spcBef>
                <a:spcPct val="50000"/>
              </a:spcBef>
            </a:pPr>
            <a:r>
              <a:rPr lang="en-US" sz="8000" b="1" dirty="0">
                <a:solidFill>
                  <a:schemeClr val="bg1"/>
                </a:solidFill>
              </a:rPr>
              <a:t>Place your title here – it is limited to 2 lines and 10 words</a:t>
            </a:r>
          </a:p>
        </p:txBody>
      </p:sp>
      <p:sp>
        <p:nvSpPr>
          <p:cNvPr id="9" name="Title 3"/>
          <p:cNvSpPr>
            <a:spLocks/>
          </p:cNvSpPr>
          <p:nvPr/>
        </p:nvSpPr>
        <p:spPr bwMode="auto">
          <a:xfrm>
            <a:off x="6422125" y="4687573"/>
            <a:ext cx="19826407" cy="2176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0" rIns="653886" bIns="0" anchor="ctr" anchorCtr="0"/>
          <a:lstStyle/>
          <a:p>
            <a:pPr algn="ctr"/>
            <a:r>
              <a:rPr lang="en-US" sz="4000" b="1" i="1" baseline="30000" dirty="0">
                <a:solidFill>
                  <a:prstClr val="white"/>
                </a:solidFill>
              </a:rPr>
              <a:t>1</a:t>
            </a:r>
            <a:r>
              <a:rPr lang="en-US" sz="4000" b="1" i="1" dirty="0">
                <a:solidFill>
                  <a:prstClr val="white"/>
                </a:solidFill>
              </a:rPr>
              <a:t>Department of Dental Hygiene, School of Allied Health</a:t>
            </a:r>
            <a:endParaRPr lang="en-US" sz="4000" b="1" i="1" baseline="30000" dirty="0">
              <a:solidFill>
                <a:prstClr val="white"/>
              </a:solidFill>
            </a:endParaRPr>
          </a:p>
          <a:p>
            <a:pPr lvl="0" algn="ctr"/>
            <a:r>
              <a:rPr lang="en-US" sz="4000" b="1" i="1" baseline="30000" dirty="0">
                <a:solidFill>
                  <a:prstClr val="white"/>
                </a:solidFill>
              </a:rPr>
              <a:t>2</a:t>
            </a:r>
            <a:r>
              <a:rPr lang="en-US" sz="4000" b="1" i="1" dirty="0">
                <a:solidFill>
                  <a:prstClr val="white"/>
                </a:solidFill>
              </a:rPr>
              <a:t>Department of General Dentistry; Department of Restorative Sciences</a:t>
            </a:r>
          </a:p>
          <a:p>
            <a:pPr lvl="0" algn="ctr"/>
            <a:r>
              <a:rPr lang="en-US" sz="4000" b="1" i="1" dirty="0">
                <a:solidFill>
                  <a:prstClr val="white"/>
                </a:solidFill>
              </a:rPr>
              <a:t>Dental College of Georgia, Augusta University, Augusta, GA  USA</a:t>
            </a:r>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t="10048" b="11571"/>
          <a:stretch/>
        </p:blipFill>
        <p:spPr>
          <a:xfrm>
            <a:off x="27052173" y="326352"/>
            <a:ext cx="5638632" cy="4419600"/>
          </a:xfrm>
          <a:prstGeom prst="rect">
            <a:avLst/>
          </a:prstGeom>
        </p:spPr>
      </p:pic>
      <p:sp>
        <p:nvSpPr>
          <p:cNvPr id="48" name="Title 3"/>
          <p:cNvSpPr>
            <a:spLocks/>
          </p:cNvSpPr>
          <p:nvPr/>
        </p:nvSpPr>
        <p:spPr bwMode="auto">
          <a:xfrm>
            <a:off x="5863172" y="2508744"/>
            <a:ext cx="21123614" cy="2298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886" tIns="326940" rIns="653886" bIns="326940"/>
          <a:lstStyle/>
          <a:p>
            <a:pPr lvl="0" algn="ctr"/>
            <a:r>
              <a:rPr lang="en-US" sz="6000" b="1" i="1" dirty="0">
                <a:solidFill>
                  <a:prstClr val="white"/>
                </a:solidFill>
              </a:rPr>
              <a:t>First last</a:t>
            </a:r>
            <a:r>
              <a:rPr lang="en-US" sz="6000" b="1" i="1" baseline="30000" dirty="0">
                <a:solidFill>
                  <a:prstClr val="white"/>
                </a:solidFill>
              </a:rPr>
              <a:t> </a:t>
            </a:r>
            <a:r>
              <a:rPr lang="en-US" sz="6000" b="1" i="1" dirty="0">
                <a:solidFill>
                  <a:schemeClr val="bg1"/>
                </a:solidFill>
              </a:rPr>
              <a:t>*</a:t>
            </a:r>
            <a:r>
              <a:rPr lang="en-US" sz="6000" b="1" i="1" baseline="30000" dirty="0">
                <a:solidFill>
                  <a:prstClr val="white"/>
                </a:solidFill>
              </a:rPr>
              <a:t>1</a:t>
            </a:r>
            <a:r>
              <a:rPr lang="en-US" sz="6000" b="1" i="1" dirty="0">
                <a:solidFill>
                  <a:prstClr val="white"/>
                </a:solidFill>
              </a:rPr>
              <a:t>, F Last</a:t>
            </a:r>
            <a:r>
              <a:rPr lang="en-US" sz="6000" b="1" i="1" baseline="30000" dirty="0">
                <a:solidFill>
                  <a:prstClr val="white"/>
                </a:solidFill>
              </a:rPr>
              <a:t> 2</a:t>
            </a:r>
            <a:r>
              <a:rPr lang="en-US" sz="6000" b="1" i="1" dirty="0">
                <a:solidFill>
                  <a:prstClr val="white"/>
                </a:solidFill>
              </a:rPr>
              <a:t>, F Last, F Last</a:t>
            </a:r>
            <a:r>
              <a:rPr lang="en-US" sz="6000" b="1" i="1" baseline="30000" dirty="0">
                <a:solidFill>
                  <a:prstClr val="white"/>
                </a:solidFill>
              </a:rPr>
              <a:t>1</a:t>
            </a:r>
            <a:r>
              <a:rPr lang="en-US" sz="6000" b="1" i="1" dirty="0">
                <a:solidFill>
                  <a:prstClr val="white"/>
                </a:solidFill>
              </a:rPr>
              <a:t>, F Last</a:t>
            </a:r>
            <a:r>
              <a:rPr lang="en-US" sz="6000" b="1" i="1" baseline="30000" dirty="0">
                <a:solidFill>
                  <a:prstClr val="white"/>
                </a:solidFill>
              </a:rPr>
              <a:t>1</a:t>
            </a:r>
            <a:endParaRPr lang="en-US" sz="6000" b="1" i="1" dirty="0">
              <a:solidFill>
                <a:prstClr val="white"/>
              </a:solidFill>
            </a:endParaRPr>
          </a:p>
          <a:p>
            <a:pPr lvl="0" algn="ctr"/>
            <a:r>
              <a:rPr lang="en-US" sz="6000" b="1" i="1" dirty="0">
                <a:solidFill>
                  <a:prstClr val="white"/>
                </a:solidFill>
              </a:rPr>
              <a:t>Second line for authors if necessary</a:t>
            </a:r>
          </a:p>
        </p:txBody>
      </p:sp>
      <p:sp>
        <p:nvSpPr>
          <p:cNvPr id="57" name="Title 3"/>
          <p:cNvSpPr>
            <a:spLocks/>
          </p:cNvSpPr>
          <p:nvPr/>
        </p:nvSpPr>
        <p:spPr bwMode="auto">
          <a:xfrm>
            <a:off x="107804" y="6452707"/>
            <a:ext cx="436104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lvl="0" algn="ctr"/>
            <a:r>
              <a:rPr lang="en-US" sz="2800" b="1" i="1" dirty="0">
                <a:solidFill>
                  <a:schemeClr val="bg1"/>
                </a:solidFill>
              </a:rPr>
              <a:t>  * UREMAIL@AUGUSTA.EDU</a:t>
            </a:r>
          </a:p>
        </p:txBody>
      </p:sp>
      <p:sp>
        <p:nvSpPr>
          <p:cNvPr id="64" name="TextBox 63"/>
          <p:cNvSpPr txBox="1"/>
          <p:nvPr/>
        </p:nvSpPr>
        <p:spPr>
          <a:xfrm flipH="1">
            <a:off x="17007545" y="38272384"/>
            <a:ext cx="14770354" cy="1200329"/>
          </a:xfrm>
          <a:prstGeom prst="rect">
            <a:avLst/>
          </a:prstGeom>
          <a:noFill/>
        </p:spPr>
        <p:txBody>
          <a:bodyPr wrap="square" rtlCol="0">
            <a:spAutoFit/>
          </a:bodyPr>
          <a:lstStyle/>
          <a:p>
            <a:pPr marL="742950" indent="-742950" algn="just">
              <a:spcAft>
                <a:spcPts val="600"/>
              </a:spcAft>
              <a:buAutoNum type="arabicPeriod"/>
            </a:pPr>
            <a:r>
              <a:rPr lang="en-US" sz="3600" dirty="0"/>
              <a:t>Provide a numbered sequence of conclusions here, based on the research hypotheses you established previously</a:t>
            </a:r>
          </a:p>
        </p:txBody>
      </p:sp>
      <p:sp>
        <p:nvSpPr>
          <p:cNvPr id="3" name="Rectangle 2"/>
          <p:cNvSpPr/>
          <p:nvPr/>
        </p:nvSpPr>
        <p:spPr>
          <a:xfrm>
            <a:off x="354053" y="99397"/>
            <a:ext cx="4114800" cy="6283387"/>
          </a:xfrm>
          <a:prstGeom prst="rect">
            <a:avLst/>
          </a:prstGeom>
          <a:solidFill>
            <a:srgbClr val="3CB6C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Rectangle 87"/>
          <p:cNvSpPr/>
          <p:nvPr/>
        </p:nvSpPr>
        <p:spPr>
          <a:xfrm>
            <a:off x="19035855" y="15203975"/>
            <a:ext cx="9490035" cy="646331"/>
          </a:xfrm>
          <a:prstGeom prst="rect">
            <a:avLst/>
          </a:prstGeom>
          <a:solidFill>
            <a:schemeClr val="tx1"/>
          </a:solidFill>
        </p:spPr>
        <p:txBody>
          <a:bodyPr wrap="none">
            <a:spAutoFit/>
          </a:bodyPr>
          <a:lstStyle/>
          <a:p>
            <a:pPr algn="ctr">
              <a:tabLst>
                <a:tab pos="4297363" algn="l"/>
              </a:tabLst>
            </a:pPr>
            <a:r>
              <a:rPr lang="en-US" sz="3600" b="1" dirty="0">
                <a:solidFill>
                  <a:schemeClr val="bg1"/>
                </a:solidFill>
              </a:rPr>
              <a:t>SPECTRAL IRRADIANCE – </a:t>
            </a:r>
            <a:r>
              <a:rPr lang="en-US" sz="3600" b="1" dirty="0" err="1">
                <a:solidFill>
                  <a:schemeClr val="bg1"/>
                </a:solidFill>
              </a:rPr>
              <a:t>QTH</a:t>
            </a:r>
            <a:r>
              <a:rPr lang="en-US" sz="3600" b="1" dirty="0">
                <a:solidFill>
                  <a:schemeClr val="bg1"/>
                </a:solidFill>
              </a:rPr>
              <a:t> OPERATORY LIGHT</a:t>
            </a:r>
          </a:p>
        </p:txBody>
      </p:sp>
      <p:pic>
        <p:nvPicPr>
          <p:cNvPr id="5" name="Picture 4"/>
          <p:cNvPicPr>
            <a:picLocks noChangeAspect="1"/>
          </p:cNvPicPr>
          <p:nvPr/>
        </p:nvPicPr>
        <p:blipFill>
          <a:blip r:embed="rId4"/>
          <a:stretch>
            <a:fillRect/>
          </a:stretch>
        </p:blipFill>
        <p:spPr>
          <a:xfrm>
            <a:off x="17984430" y="16272952"/>
            <a:ext cx="11103752" cy="4706401"/>
          </a:xfrm>
          <a:prstGeom prst="rect">
            <a:avLst/>
          </a:prstGeom>
        </p:spPr>
      </p:pic>
      <p:pic>
        <p:nvPicPr>
          <p:cNvPr id="15" name="Picture 14"/>
          <p:cNvPicPr>
            <a:picLocks noChangeAspect="1"/>
          </p:cNvPicPr>
          <p:nvPr/>
        </p:nvPicPr>
        <p:blipFill>
          <a:blip r:embed="rId5"/>
          <a:stretch>
            <a:fillRect/>
          </a:stretch>
        </p:blipFill>
        <p:spPr>
          <a:xfrm>
            <a:off x="16726185" y="29355756"/>
            <a:ext cx="15113188" cy="3029783"/>
          </a:xfrm>
          <a:prstGeom prst="rect">
            <a:avLst/>
          </a:prstGeom>
        </p:spPr>
      </p:pic>
      <p:sp>
        <p:nvSpPr>
          <p:cNvPr id="50" name="Rectangle 49"/>
          <p:cNvSpPr/>
          <p:nvPr/>
        </p:nvSpPr>
        <p:spPr>
          <a:xfrm>
            <a:off x="18757669" y="28465526"/>
            <a:ext cx="10046405" cy="646331"/>
          </a:xfrm>
          <a:prstGeom prst="rect">
            <a:avLst/>
          </a:prstGeom>
          <a:solidFill>
            <a:schemeClr val="tx1"/>
          </a:solidFill>
        </p:spPr>
        <p:txBody>
          <a:bodyPr wrap="none">
            <a:spAutoFit/>
          </a:bodyPr>
          <a:lstStyle/>
          <a:p>
            <a:pPr algn="ctr">
              <a:tabLst>
                <a:tab pos="4297363" algn="l"/>
              </a:tabLst>
            </a:pPr>
            <a:r>
              <a:rPr lang="en-US" sz="3600" b="1" dirty="0">
                <a:solidFill>
                  <a:schemeClr val="bg1"/>
                </a:solidFill>
              </a:rPr>
              <a:t>MEAN IRRADIANCE (</a:t>
            </a:r>
            <a:r>
              <a:rPr lang="en-US" sz="3600" b="1" dirty="0" err="1">
                <a:solidFill>
                  <a:schemeClr val="bg1"/>
                </a:solidFill>
              </a:rPr>
              <a:t>sd</a:t>
            </a:r>
            <a:r>
              <a:rPr lang="en-US" sz="3600" b="1" dirty="0">
                <a:solidFill>
                  <a:schemeClr val="bg1"/>
                </a:solidFill>
              </a:rPr>
              <a:t>) AMONG LIGHTS (</a:t>
            </a:r>
            <a:r>
              <a:rPr lang="en-US" sz="3600" b="1" dirty="0" err="1">
                <a:solidFill>
                  <a:schemeClr val="bg1"/>
                </a:solidFill>
              </a:rPr>
              <a:t>mW</a:t>
            </a:r>
            <a:r>
              <a:rPr lang="en-US" sz="3600" b="1" dirty="0">
                <a:solidFill>
                  <a:schemeClr val="bg1"/>
                </a:solidFill>
              </a:rPr>
              <a:t>/cm</a:t>
            </a:r>
            <a:r>
              <a:rPr lang="en-US" sz="3600" b="1" baseline="30000" dirty="0">
                <a:solidFill>
                  <a:schemeClr val="bg1"/>
                </a:solidFill>
              </a:rPr>
              <a:t>2</a:t>
            </a:r>
            <a:r>
              <a:rPr lang="en-US" sz="3600" b="1" dirty="0">
                <a:solidFill>
                  <a:schemeClr val="bg1"/>
                </a:solidFill>
              </a:rPr>
              <a:t>)</a:t>
            </a:r>
          </a:p>
        </p:txBody>
      </p:sp>
      <p:pic>
        <p:nvPicPr>
          <p:cNvPr id="21" name="Picture 20"/>
          <p:cNvPicPr>
            <a:picLocks noChangeAspect="1"/>
          </p:cNvPicPr>
          <p:nvPr/>
        </p:nvPicPr>
        <p:blipFill>
          <a:blip r:embed="rId6"/>
          <a:stretch>
            <a:fillRect/>
          </a:stretch>
        </p:blipFill>
        <p:spPr>
          <a:xfrm>
            <a:off x="7167729" y="15231919"/>
            <a:ext cx="3357865" cy="2676422"/>
          </a:xfrm>
          <a:prstGeom prst="rect">
            <a:avLst/>
          </a:prstGeom>
        </p:spPr>
      </p:pic>
      <p:sp>
        <p:nvSpPr>
          <p:cNvPr id="25" name="Rectangle 24"/>
          <p:cNvSpPr/>
          <p:nvPr/>
        </p:nvSpPr>
        <p:spPr>
          <a:xfrm>
            <a:off x="1242370" y="18103302"/>
            <a:ext cx="3879973" cy="461665"/>
          </a:xfrm>
          <a:prstGeom prst="rect">
            <a:avLst/>
          </a:prstGeom>
        </p:spPr>
        <p:txBody>
          <a:bodyPr wrap="none">
            <a:spAutoFit/>
          </a:bodyPr>
          <a:lstStyle/>
          <a:p>
            <a:r>
              <a:rPr lang="en-US" sz="2400" dirty="0"/>
              <a:t>http://www.allindentpro.com</a:t>
            </a:r>
          </a:p>
        </p:txBody>
      </p:sp>
      <p:sp>
        <p:nvSpPr>
          <p:cNvPr id="30" name="Rectangle 29"/>
          <p:cNvSpPr/>
          <p:nvPr/>
        </p:nvSpPr>
        <p:spPr>
          <a:xfrm>
            <a:off x="6895500" y="18103302"/>
            <a:ext cx="3814121" cy="461665"/>
          </a:xfrm>
          <a:prstGeom prst="rect">
            <a:avLst/>
          </a:prstGeom>
        </p:spPr>
        <p:txBody>
          <a:bodyPr wrap="none">
            <a:spAutoFit/>
          </a:bodyPr>
          <a:lstStyle/>
          <a:p>
            <a:r>
              <a:rPr lang="en-US" sz="2400" dirty="0"/>
              <a:t>http://www.dentallights.com</a:t>
            </a:r>
          </a:p>
        </p:txBody>
      </p:sp>
      <p:pic>
        <p:nvPicPr>
          <p:cNvPr id="58" name="Picture 57"/>
          <p:cNvPicPr>
            <a:picLocks noChangeAspect="1"/>
          </p:cNvPicPr>
          <p:nvPr/>
        </p:nvPicPr>
        <p:blipFill>
          <a:blip r:embed="rId7"/>
          <a:stretch>
            <a:fillRect/>
          </a:stretch>
        </p:blipFill>
        <p:spPr>
          <a:xfrm>
            <a:off x="1685241" y="15384217"/>
            <a:ext cx="3048000" cy="2524125"/>
          </a:xfrm>
          <a:prstGeom prst="rect">
            <a:avLst/>
          </a:prstGeom>
        </p:spPr>
      </p:pic>
      <p:pic>
        <p:nvPicPr>
          <p:cNvPr id="33" name="Picture 32"/>
          <p:cNvPicPr>
            <a:picLocks noChangeAspect="1"/>
          </p:cNvPicPr>
          <p:nvPr/>
        </p:nvPicPr>
        <p:blipFill>
          <a:blip r:embed="rId8"/>
          <a:stretch>
            <a:fillRect/>
          </a:stretch>
        </p:blipFill>
        <p:spPr>
          <a:xfrm>
            <a:off x="11714662" y="15007944"/>
            <a:ext cx="4332712" cy="2926324"/>
          </a:xfrm>
          <a:prstGeom prst="rect">
            <a:avLst/>
          </a:prstGeom>
        </p:spPr>
      </p:pic>
      <p:sp>
        <p:nvSpPr>
          <p:cNvPr id="34" name="Rectangle 33"/>
          <p:cNvSpPr/>
          <p:nvPr/>
        </p:nvSpPr>
        <p:spPr>
          <a:xfrm>
            <a:off x="12056157" y="18103302"/>
            <a:ext cx="3906326" cy="461665"/>
          </a:xfrm>
          <a:prstGeom prst="rect">
            <a:avLst/>
          </a:prstGeom>
        </p:spPr>
        <p:txBody>
          <a:bodyPr wrap="none">
            <a:spAutoFit/>
          </a:bodyPr>
          <a:lstStyle/>
          <a:p>
            <a:r>
              <a:rPr lang="en-US" sz="2400" dirty="0"/>
              <a:t>https://www.loupedirect.com</a:t>
            </a:r>
          </a:p>
        </p:txBody>
      </p:sp>
      <p:sp>
        <p:nvSpPr>
          <p:cNvPr id="49" name="TextBox 48"/>
          <p:cNvSpPr txBox="1"/>
          <p:nvPr/>
        </p:nvSpPr>
        <p:spPr>
          <a:xfrm>
            <a:off x="17181616" y="22011161"/>
            <a:ext cx="14844656" cy="5863144"/>
          </a:xfrm>
          <a:prstGeom prst="rect">
            <a:avLst/>
          </a:prstGeom>
          <a:noFill/>
        </p:spPr>
        <p:txBody>
          <a:bodyPr wrap="square" rtlCol="0">
            <a:spAutoFit/>
          </a:bodyPr>
          <a:lstStyle/>
          <a:p>
            <a:pPr>
              <a:spcAft>
                <a:spcPts val="600"/>
              </a:spcAft>
            </a:pPr>
            <a:r>
              <a:rPr lang="en-US" sz="4000" dirty="0"/>
              <a:t>Use this space to provide your results as figures or tables</a:t>
            </a:r>
          </a:p>
          <a:p>
            <a:pPr>
              <a:spcAft>
                <a:spcPts val="600"/>
              </a:spcAft>
            </a:pPr>
            <a:r>
              <a:rPr lang="en-US" sz="4000" dirty="0"/>
              <a:t>Make sure all information is self-explanatory to someone experienced in the field of study, and follows a logical sequence.</a:t>
            </a:r>
          </a:p>
          <a:p>
            <a:pPr>
              <a:spcAft>
                <a:spcPts val="600"/>
              </a:spcAft>
            </a:pPr>
            <a:r>
              <a:rPr lang="en-US" sz="4000" dirty="0"/>
              <a:t>Where necessary, provide statistical methods used and embed statistical coding in tables of figures to identify factors that are significantly different from one another.</a:t>
            </a:r>
          </a:p>
          <a:p>
            <a:pPr>
              <a:spcAft>
                <a:spcPts val="600"/>
              </a:spcAft>
            </a:pPr>
            <a:r>
              <a:rPr lang="en-US" sz="4000" dirty="0"/>
              <a:t>Below is an example of a table with data and embedded statistical interpretation as well as description of statistical methods used. Use color coding to help distinguish treatment groups.</a:t>
            </a:r>
          </a:p>
        </p:txBody>
      </p:sp>
      <p:sp>
        <p:nvSpPr>
          <p:cNvPr id="62" name="TextBox 61"/>
          <p:cNvSpPr txBox="1"/>
          <p:nvPr/>
        </p:nvSpPr>
        <p:spPr>
          <a:xfrm flipH="1">
            <a:off x="16688448" y="32934957"/>
            <a:ext cx="15178496" cy="2954655"/>
          </a:xfrm>
          <a:prstGeom prst="rect">
            <a:avLst/>
          </a:prstGeom>
          <a:noFill/>
        </p:spPr>
        <p:txBody>
          <a:bodyPr wrap="square" lIns="0" tIns="0" rIns="0" bIns="0" rtlCol="0" anchor="ctr" anchorCtr="0">
            <a:spAutoFit/>
          </a:bodyPr>
          <a:lstStyle/>
          <a:p>
            <a:pPr algn="ctr"/>
            <a:r>
              <a:rPr lang="en-US" sz="3200" dirty="0"/>
              <a:t>2-Way ANOVA, repeated measures ANOVA, Tukey post-hoc test, pre-set </a:t>
            </a:r>
            <a:r>
              <a:rPr lang="el-GR" sz="3200" dirty="0"/>
              <a:t>α</a:t>
            </a:r>
            <a:r>
              <a:rPr lang="en-US" sz="3200" dirty="0"/>
              <a:t>=0.05.</a:t>
            </a:r>
          </a:p>
          <a:p>
            <a:pPr algn="ctr"/>
            <a:r>
              <a:rPr lang="en-US" sz="3200" dirty="0"/>
              <a:t>Within wavelength ranges of given light unit type, irradiance values designated by similar LOWER CASE letters are not significantly different.</a:t>
            </a:r>
          </a:p>
          <a:p>
            <a:pPr algn="ctr"/>
            <a:r>
              <a:rPr lang="en-US" sz="3200" dirty="0"/>
              <a:t>Within a specific wavelength region, irradiance values among light types designated by similar UPPER CASE letters are not significantly different</a:t>
            </a:r>
          </a:p>
          <a:p>
            <a:pPr algn="ctr"/>
            <a:r>
              <a:rPr lang="en-US" sz="3200" dirty="0"/>
              <a:t>N = 5 replications per condition</a:t>
            </a:r>
          </a:p>
        </p:txBody>
      </p:sp>
      <p:pic>
        <p:nvPicPr>
          <p:cNvPr id="13" name="Picture 12"/>
          <p:cNvPicPr>
            <a:picLocks noChangeAspect="1"/>
          </p:cNvPicPr>
          <p:nvPr/>
        </p:nvPicPr>
        <p:blipFill rotWithShape="1">
          <a:blip r:embed="rId9"/>
          <a:srcRect b="37428"/>
          <a:stretch/>
        </p:blipFill>
        <p:spPr>
          <a:xfrm>
            <a:off x="1204938" y="28829096"/>
            <a:ext cx="15467605" cy="13040802"/>
          </a:xfrm>
          <a:prstGeom prst="rect">
            <a:avLst/>
          </a:prstGeom>
        </p:spPr>
      </p:pic>
      <p:sp>
        <p:nvSpPr>
          <p:cNvPr id="51" name="Rectangle 50"/>
          <p:cNvSpPr/>
          <p:nvPr/>
        </p:nvSpPr>
        <p:spPr>
          <a:xfrm>
            <a:off x="27693550" y="5004583"/>
            <a:ext cx="4296063" cy="1322558"/>
          </a:xfrm>
          <a:prstGeom prst="rect">
            <a:avLst/>
          </a:prstGeom>
          <a:solidFill>
            <a:srgbClr val="003359"/>
          </a:solidFill>
          <a:ln>
            <a:noFill/>
          </a:ln>
          <a:effectLst/>
        </p:spPr>
        <p:style>
          <a:lnRef idx="1">
            <a:schemeClr val="accent1"/>
          </a:lnRef>
          <a:fillRef idx="3">
            <a:schemeClr val="accent1"/>
          </a:fillRef>
          <a:effectRef idx="2">
            <a:schemeClr val="accent1"/>
          </a:effectRef>
          <a:fontRef idx="minor">
            <a:schemeClr val="lt1"/>
          </a:fontRef>
        </p:style>
        <p:txBody>
          <a:bodyPr lIns="91404" tIns="45702" rIns="91404" bIns="45702" rtlCol="0" anchor="ctr"/>
          <a:lstStyle/>
          <a:p>
            <a:pPr algn="ctr"/>
            <a:r>
              <a:rPr lang="en-US" sz="5400" b="1" dirty="0"/>
              <a:t>ABSTRACT #</a:t>
            </a:r>
          </a:p>
          <a:p>
            <a:pPr algn="ctr"/>
            <a:r>
              <a:rPr lang="en-US" sz="5400" b="1" dirty="0"/>
              <a:t>1603</a:t>
            </a:r>
          </a:p>
        </p:txBody>
      </p:sp>
      <p:sp>
        <p:nvSpPr>
          <p:cNvPr id="22" name="Rectangle 21"/>
          <p:cNvSpPr/>
          <p:nvPr/>
        </p:nvSpPr>
        <p:spPr>
          <a:xfrm>
            <a:off x="590123" y="300506"/>
            <a:ext cx="3642660" cy="5875197"/>
          </a:xfrm>
          <a:prstGeom prst="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a:solidFill>
                  <a:schemeClr val="tx1"/>
                </a:solidFill>
              </a:rPr>
              <a:t>Place NICE, color head shot (shoulders up)</a:t>
            </a:r>
          </a:p>
        </p:txBody>
      </p:sp>
      <p:sp>
        <p:nvSpPr>
          <p:cNvPr id="52" name="TextBox 51">
            <a:extLst>
              <a:ext uri="{FF2B5EF4-FFF2-40B4-BE49-F238E27FC236}">
                <a16:creationId xmlns:a16="http://schemas.microsoft.com/office/drawing/2014/main" id="{70EE6C76-ED1E-4345-BDB7-AEF9F4A57751}"/>
              </a:ext>
            </a:extLst>
          </p:cNvPr>
          <p:cNvSpPr txBox="1"/>
          <p:nvPr/>
        </p:nvSpPr>
        <p:spPr>
          <a:xfrm>
            <a:off x="1204938" y="23257357"/>
            <a:ext cx="14965280"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LEARNING OBJECTIVES</a:t>
            </a:r>
          </a:p>
        </p:txBody>
      </p:sp>
      <p:sp>
        <p:nvSpPr>
          <p:cNvPr id="54" name="TextBox 53">
            <a:extLst>
              <a:ext uri="{FF2B5EF4-FFF2-40B4-BE49-F238E27FC236}">
                <a16:creationId xmlns:a16="http://schemas.microsoft.com/office/drawing/2014/main" id="{08091777-B377-4CFA-83AB-D5395C0E76BE}"/>
              </a:ext>
            </a:extLst>
          </p:cNvPr>
          <p:cNvSpPr txBox="1"/>
          <p:nvPr/>
        </p:nvSpPr>
        <p:spPr>
          <a:xfrm flipH="1">
            <a:off x="1204109" y="24216681"/>
            <a:ext cx="14940163" cy="3570208"/>
          </a:xfrm>
          <a:prstGeom prst="rect">
            <a:avLst/>
          </a:prstGeom>
          <a:noFill/>
        </p:spPr>
        <p:txBody>
          <a:bodyPr wrap="square" rtlCol="0">
            <a:spAutoFit/>
          </a:bodyPr>
          <a:lstStyle/>
          <a:p>
            <a:pPr marL="742950" indent="-742950" algn="just">
              <a:spcAft>
                <a:spcPts val="600"/>
              </a:spcAft>
              <a:buAutoNum type="arabicPeriod"/>
            </a:pPr>
            <a:r>
              <a:rPr lang="en-US" sz="3600" dirty="0"/>
              <a:t>Use this space to provide three learning objectives that the observer should be able to take away as a result of either reading your poster or listening to you explain things. Hopefully, these objectives will be evident without your presence.</a:t>
            </a:r>
          </a:p>
          <a:p>
            <a:pPr marL="742950" indent="-742950" algn="just">
              <a:spcAft>
                <a:spcPts val="600"/>
              </a:spcAft>
              <a:buAutoNum type="arabicPeriod"/>
            </a:pPr>
            <a:r>
              <a:rPr lang="en-US" sz="3600" dirty="0"/>
              <a:t>Second objective</a:t>
            </a:r>
          </a:p>
          <a:p>
            <a:pPr marL="742950" indent="-742950" algn="just">
              <a:spcAft>
                <a:spcPts val="600"/>
              </a:spcAft>
              <a:buAutoNum type="arabicPeriod"/>
            </a:pPr>
            <a:r>
              <a:rPr lang="en-US" sz="3600" dirty="0"/>
              <a:t>Third objective</a:t>
            </a:r>
          </a:p>
        </p:txBody>
      </p:sp>
      <p:sp>
        <p:nvSpPr>
          <p:cNvPr id="55" name="TextBox 54">
            <a:extLst>
              <a:ext uri="{FF2B5EF4-FFF2-40B4-BE49-F238E27FC236}">
                <a16:creationId xmlns:a16="http://schemas.microsoft.com/office/drawing/2014/main" id="{EFC9585E-CC3C-43AE-8FC6-4778C80175C6}"/>
              </a:ext>
            </a:extLst>
          </p:cNvPr>
          <p:cNvSpPr txBox="1"/>
          <p:nvPr/>
        </p:nvSpPr>
        <p:spPr>
          <a:xfrm flipH="1">
            <a:off x="1107211" y="42529980"/>
            <a:ext cx="14940163" cy="5709255"/>
          </a:xfrm>
          <a:prstGeom prst="rect">
            <a:avLst/>
          </a:prstGeom>
          <a:noFill/>
        </p:spPr>
        <p:txBody>
          <a:bodyPr wrap="square" rtlCol="0">
            <a:spAutoFit/>
          </a:bodyPr>
          <a:lstStyle/>
          <a:p>
            <a:pPr algn="just">
              <a:spcAft>
                <a:spcPts val="600"/>
              </a:spcAft>
            </a:pPr>
            <a:r>
              <a:rPr lang="en-US" sz="3600" dirty="0"/>
              <a:t>NOTE – Many times, a flow chart using images helps to save valuable poster space. If you decide for this option, it is easier to create the flow chart in a different PowerPoint presentation, and arrange things as you wish. Then group all those items, and Paste Special in this areas as “Picture –(Enhanced Metafile)”. You can then adjust the size of the image to fill the space. It might take a few times of arranging the items on the original PowerPoint file and get things to match up with the size of the pasted image you want, but this is a LOT easier.</a:t>
            </a:r>
          </a:p>
          <a:p>
            <a:pPr algn="just">
              <a:spcAft>
                <a:spcPts val="600"/>
              </a:spcAft>
            </a:pPr>
            <a:r>
              <a:rPr lang="en-US" sz="3600" dirty="0"/>
              <a:t>You can also enhance things by adding short lines of explanatory text, if needed.</a:t>
            </a:r>
          </a:p>
        </p:txBody>
      </p:sp>
      <p:sp>
        <p:nvSpPr>
          <p:cNvPr id="60" name="TextBox 59">
            <a:extLst>
              <a:ext uri="{FF2B5EF4-FFF2-40B4-BE49-F238E27FC236}">
                <a16:creationId xmlns:a16="http://schemas.microsoft.com/office/drawing/2014/main" id="{C0DB86A4-80EB-4591-9943-42656D388414}"/>
              </a:ext>
            </a:extLst>
          </p:cNvPr>
          <p:cNvSpPr txBox="1"/>
          <p:nvPr/>
        </p:nvSpPr>
        <p:spPr>
          <a:xfrm>
            <a:off x="16729893" y="43942061"/>
            <a:ext cx="14813337" cy="789895"/>
          </a:xfrm>
          <a:prstGeom prst="rect">
            <a:avLst/>
          </a:prstGeom>
          <a:solidFill>
            <a:srgbClr val="003359"/>
          </a:solidFill>
        </p:spPr>
        <p:txBody>
          <a:bodyPr wrap="square" lIns="142176" tIns="71088" rIns="142176" bIns="71088" rtlCol="0" anchor="t">
            <a:spAutoFit/>
          </a:bodyPr>
          <a:lstStyle/>
          <a:p>
            <a:pPr algn="ctr"/>
            <a:r>
              <a:rPr lang="en-US" sz="4200" b="1" dirty="0">
                <a:solidFill>
                  <a:schemeClr val="bg1"/>
                </a:solidFill>
                <a:latin typeface="Arial" pitchFamily="34" charset="0"/>
                <a:cs typeface="Arial" pitchFamily="34" charset="0"/>
              </a:rPr>
              <a:t>ACKNOWLEDGMENTS</a:t>
            </a:r>
          </a:p>
        </p:txBody>
      </p:sp>
      <p:sp>
        <p:nvSpPr>
          <p:cNvPr id="61" name="TextBox 60">
            <a:extLst>
              <a:ext uri="{FF2B5EF4-FFF2-40B4-BE49-F238E27FC236}">
                <a16:creationId xmlns:a16="http://schemas.microsoft.com/office/drawing/2014/main" id="{A3691F99-D239-4C01-8804-E009E3DE6A9A}"/>
              </a:ext>
            </a:extLst>
          </p:cNvPr>
          <p:cNvSpPr txBox="1"/>
          <p:nvPr/>
        </p:nvSpPr>
        <p:spPr>
          <a:xfrm flipH="1">
            <a:off x="16725761" y="45047159"/>
            <a:ext cx="14770354" cy="1200329"/>
          </a:xfrm>
          <a:prstGeom prst="rect">
            <a:avLst/>
          </a:prstGeom>
          <a:noFill/>
        </p:spPr>
        <p:txBody>
          <a:bodyPr wrap="square" rtlCol="0">
            <a:spAutoFit/>
          </a:bodyPr>
          <a:lstStyle/>
          <a:p>
            <a:pPr algn="just">
              <a:spcAft>
                <a:spcPts val="600"/>
              </a:spcAft>
            </a:pPr>
            <a:r>
              <a:rPr lang="en-US" sz="3600" dirty="0"/>
              <a:t>Recognize all granting agencies and or sources that supplied materials or equipment so you could do this study</a:t>
            </a:r>
          </a:p>
        </p:txBody>
      </p:sp>
      <p:sp>
        <p:nvSpPr>
          <p:cNvPr id="44" name="TextBox 43"/>
          <p:cNvSpPr txBox="1"/>
          <p:nvPr/>
        </p:nvSpPr>
        <p:spPr>
          <a:xfrm>
            <a:off x="16878950" y="47629484"/>
            <a:ext cx="14769474" cy="1200329"/>
          </a:xfrm>
          <a:prstGeom prst="rect">
            <a:avLst/>
          </a:prstGeom>
          <a:noFill/>
        </p:spPr>
        <p:txBody>
          <a:bodyPr wrap="square" rtlCol="0">
            <a:spAutoFit/>
          </a:bodyPr>
          <a:lstStyle/>
          <a:p>
            <a:r>
              <a:rPr lang="en-US" sz="3600" dirty="0" smtClean="0"/>
              <a:t>Optional- you may create a separate handout with your references listed if space is too limited to cite them in the </a:t>
            </a:r>
            <a:r>
              <a:rPr lang="en-US" sz="3600" dirty="0" smtClean="0"/>
              <a:t>MAIN POSTER</a:t>
            </a:r>
            <a:endParaRPr lang="en-US" sz="3600" dirty="0" smtClean="0"/>
          </a:p>
        </p:txBody>
      </p:sp>
      <p:sp>
        <p:nvSpPr>
          <p:cNvPr id="45" name="TextBox 44"/>
          <p:cNvSpPr txBox="1"/>
          <p:nvPr/>
        </p:nvSpPr>
        <p:spPr>
          <a:xfrm>
            <a:off x="16558699" y="46782562"/>
            <a:ext cx="14813337" cy="789895"/>
          </a:xfrm>
          <a:prstGeom prst="rect">
            <a:avLst/>
          </a:prstGeom>
          <a:solidFill>
            <a:srgbClr val="003359"/>
          </a:solidFill>
        </p:spPr>
        <p:txBody>
          <a:bodyPr wrap="square" lIns="142176" tIns="71088" rIns="142176" bIns="71088" rtlCol="0" anchor="t">
            <a:spAutoFit/>
          </a:bodyPr>
          <a:lstStyle/>
          <a:p>
            <a:pPr algn="ctr"/>
            <a:r>
              <a:rPr lang="en-US" sz="4200" b="1" dirty="0" smtClean="0">
                <a:solidFill>
                  <a:schemeClr val="bg1"/>
                </a:solidFill>
                <a:latin typeface="Arial" pitchFamily="34" charset="0"/>
                <a:cs typeface="Arial" pitchFamily="34" charset="0"/>
              </a:rPr>
              <a:t>REFERENCES</a:t>
            </a:r>
            <a:endParaRPr lang="en-US" sz="4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2105626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10967</TotalTime>
  <Words>704</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Medical College of Georgia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Farmaha, Jaspreet K.</cp:lastModifiedBy>
  <cp:revision>504</cp:revision>
  <cp:lastPrinted>2016-01-31T22:30:21Z</cp:lastPrinted>
  <dcterms:created xsi:type="dcterms:W3CDTF">2012-05-14T19:48:09Z</dcterms:created>
  <dcterms:modified xsi:type="dcterms:W3CDTF">2020-01-07T21:31:56Z</dcterms:modified>
</cp:coreProperties>
</file>